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6" r:id="rId1"/>
  </p:sldMasterIdLst>
  <p:notesMasterIdLst>
    <p:notesMasterId r:id="rId31"/>
  </p:notesMasterIdLst>
  <p:sldIdLst>
    <p:sldId id="303" r:id="rId2"/>
    <p:sldId id="256" r:id="rId3"/>
    <p:sldId id="259" r:id="rId4"/>
    <p:sldId id="305" r:id="rId5"/>
    <p:sldId id="335" r:id="rId6"/>
    <p:sldId id="342" r:id="rId7"/>
    <p:sldId id="336" r:id="rId8"/>
    <p:sldId id="337" r:id="rId9"/>
    <p:sldId id="307" r:id="rId10"/>
    <p:sldId id="328" r:id="rId11"/>
    <p:sldId id="338" r:id="rId12"/>
    <p:sldId id="312" r:id="rId13"/>
    <p:sldId id="321" r:id="rId14"/>
    <p:sldId id="316" r:id="rId15"/>
    <p:sldId id="343" r:id="rId16"/>
    <p:sldId id="313" r:id="rId17"/>
    <p:sldId id="340" r:id="rId18"/>
    <p:sldId id="344" r:id="rId19"/>
    <p:sldId id="339" r:id="rId20"/>
    <p:sldId id="331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32" r:id="rId29"/>
    <p:sldId id="341" r:id="rId30"/>
  </p:sldIdLst>
  <p:sldSz cx="9144000" cy="6858000" type="screen4x3"/>
  <p:notesSz cx="9144000" cy="6858000"/>
  <p:embeddedFontLst>
    <p:embeddedFont>
      <p:font typeface="Georgia" pitchFamily="18" charset="0"/>
      <p:regular r:id="rId32"/>
      <p:bold r:id="rId33"/>
      <p:italic r:id="rId34"/>
      <p:boldItalic r:id="rId35"/>
    </p:embeddedFont>
    <p:embeddedFont>
      <p:font typeface="Wingdings 2" pitchFamily="18" charset="2"/>
      <p:regular r:id="rId36"/>
    </p:embeddedFont>
    <p:embeddedFont>
      <p:font typeface="MingLiU-ExtB" pitchFamily="18" charset="-120"/>
      <p:regular r:id="rId37"/>
    </p:embeddedFont>
    <p:embeddedFont>
      <p:font typeface="Sakkal Majalla" pitchFamily="2" charset="-78"/>
      <p:regular r:id="rId38"/>
      <p:bold r:id="rId39"/>
    </p:embeddedFont>
    <p:embeddedFont>
      <p:font typeface="Arial Black" pitchFamily="34" charset="0"/>
      <p:bold r:id="rId40"/>
    </p:embeddedFont>
    <p:embeddedFont>
      <p:font typeface="Gisha" pitchFamily="34" charset="-79"/>
      <p:regular r:id="rId41"/>
      <p:bold r:id="rId42"/>
    </p:embeddedFont>
    <p:embeddedFont>
      <p:font typeface="Century" pitchFamily="18" charset="0"/>
      <p:regular r:id="rId43"/>
    </p:embeddedFont>
    <p:embeddedFont>
      <p:font typeface="Segoe Print" pitchFamily="2" charset="0"/>
      <p:regular r:id="rId44"/>
      <p:bold r:id="rId45"/>
    </p:embeddedFont>
    <p:embeddedFont>
      <p:font typeface="Trebuchet MS" pitchFamily="34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Aparajita" pitchFamily="34" charset="0"/>
      <p:regular r:id="rId54"/>
      <p:bold r:id="rId55"/>
      <p:italic r:id="rId56"/>
      <p:boldItalic r:id="rId57"/>
    </p:embeddedFont>
    <p:embeddedFont>
      <p:font typeface="Batang" pitchFamily="18" charset="-127"/>
      <p:regular r:id="rId58"/>
    </p:embeddedFont>
  </p:embeddedFontLst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FF99"/>
    <a:srgbClr val="555D09"/>
    <a:srgbClr val="339933"/>
    <a:srgbClr val="F4D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2375FD-FF05-4488-815D-5C1BF6070146}" type="doc">
      <dgm:prSet loTypeId="urn:microsoft.com/office/officeart/2005/8/layout/hierarchy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F741F6DF-6625-4D0C-AB84-7C19A5979E4D}">
      <dgm:prSet phldrT="[Текст]"/>
      <dgm:spPr>
        <a:ln w="76200">
          <a:solidFill>
            <a:schemeClr val="accent2">
              <a:lumMod val="75000"/>
            </a:schemeClr>
          </a:solidFill>
          <a:prstDash val="dashDot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dirty="0" smtClean="0">
              <a:latin typeface="Times New Roman" pitchFamily="18" charset="0"/>
              <a:cs typeface="Times New Roman" pitchFamily="18" charset="0"/>
            </a:rPr>
            <a:t>методика соціального та психологічного розвитку дитини </a:t>
          </a:r>
          <a:endParaRPr lang="uk-UA" dirty="0">
            <a:latin typeface="Times New Roman" pitchFamily="18" charset="0"/>
            <a:cs typeface="Times New Roman" pitchFamily="18" charset="0"/>
          </a:endParaRPr>
        </a:p>
      </dgm:t>
    </dgm:pt>
    <dgm:pt modelId="{4F7E2865-5F13-4A25-AA9E-01F034F4A82E}" type="parTrans" cxnId="{F354D950-9C62-45B3-9EC2-6DB7A7E4FFEB}">
      <dgm:prSet/>
      <dgm:spPr/>
      <dgm:t>
        <a:bodyPr/>
        <a:lstStyle/>
        <a:p>
          <a:endParaRPr lang="uk-UA"/>
        </a:p>
      </dgm:t>
    </dgm:pt>
    <dgm:pt modelId="{8174D549-B12D-463F-AE49-CC58160A8E63}" type="sibTrans" cxnId="{F354D950-9C62-45B3-9EC2-6DB7A7E4FFEB}">
      <dgm:prSet/>
      <dgm:spPr/>
      <dgm:t>
        <a:bodyPr/>
        <a:lstStyle/>
        <a:p>
          <a:endParaRPr lang="uk-UA"/>
        </a:p>
      </dgm:t>
    </dgm:pt>
    <dgm:pt modelId="{6BE2EF1E-0A15-4B95-B96F-489104660170}">
      <dgm:prSet phldrT="[Текст]"/>
      <dgm:spPr>
        <a:ln w="57150">
          <a:solidFill>
            <a:schemeClr val="accent2">
              <a:lumMod val="75000"/>
            </a:schemeClr>
          </a:solidFill>
          <a:prstDash val="dashDot"/>
        </a:ln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реалізується у роботі з дітьми з різними емоційними станами </a:t>
          </a:r>
          <a:endParaRPr lang="uk-UA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BC59CC-9CCD-49F4-AFD9-23541914066C}" type="parTrans" cxnId="{62FA23D3-1AAD-4A5F-9FF4-2C4DF9721DD2}">
      <dgm:prSet/>
      <dgm:spPr/>
      <dgm:t>
        <a:bodyPr/>
        <a:lstStyle/>
        <a:p>
          <a:endParaRPr lang="uk-UA"/>
        </a:p>
      </dgm:t>
    </dgm:pt>
    <dgm:pt modelId="{847A7BBB-43BB-4747-BC18-1AC6D9959737}" type="sibTrans" cxnId="{62FA23D3-1AAD-4A5F-9FF4-2C4DF9721DD2}">
      <dgm:prSet/>
      <dgm:spPr/>
      <dgm:t>
        <a:bodyPr/>
        <a:lstStyle/>
        <a:p>
          <a:endParaRPr lang="uk-UA"/>
        </a:p>
      </dgm:t>
    </dgm:pt>
    <dgm:pt modelId="{2B815C0B-A1AD-4001-A7BF-B8EC6934F685}">
      <dgm:prSet custT="1"/>
      <dgm:spPr>
        <a:solidFill>
          <a:schemeClr val="accent1">
            <a:lumMod val="20000"/>
            <a:lumOff val="80000"/>
            <a:alpha val="90000"/>
          </a:schemeClr>
        </a:solidFill>
        <a:ln w="57150">
          <a:solidFill>
            <a:schemeClr val="accent2">
              <a:lumMod val="75000"/>
            </a:schemeClr>
          </a:solidFill>
          <a:prstDash val="dash"/>
        </a:ln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терапевтична лялька </a:t>
          </a:r>
          <a:endParaRPr lang="uk-UA" sz="2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F82229-6F70-4EBD-8029-9B08D108E75E}" type="parTrans" cxnId="{C908AE3D-41BA-4AFC-970D-9BFFA585660C}">
      <dgm:prSet/>
      <dgm:spPr/>
      <dgm:t>
        <a:bodyPr/>
        <a:lstStyle/>
        <a:p>
          <a:endParaRPr lang="uk-UA"/>
        </a:p>
      </dgm:t>
    </dgm:pt>
    <dgm:pt modelId="{16301D4C-086C-4CB5-9F48-1EB46B320B06}" type="sibTrans" cxnId="{C908AE3D-41BA-4AFC-970D-9BFFA585660C}">
      <dgm:prSet/>
      <dgm:spPr/>
      <dgm:t>
        <a:bodyPr/>
        <a:lstStyle/>
        <a:p>
          <a:endParaRPr lang="uk-UA"/>
        </a:p>
      </dgm:t>
    </dgm:pt>
    <dgm:pt modelId="{E19C0513-2620-4920-BFDD-BBDFE940DCF3}" type="pres">
      <dgm:prSet presAssocID="{1F2375FD-FF05-4488-815D-5C1BF60701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A7EEB75-D3B4-490D-8F17-73D5AB7B2D39}" type="pres">
      <dgm:prSet presAssocID="{F741F6DF-6625-4D0C-AB84-7C19A5979E4D}" presName="root" presStyleCnt="0"/>
      <dgm:spPr/>
    </dgm:pt>
    <dgm:pt modelId="{589405FA-50AC-4E26-A372-7A14BAE3008F}" type="pres">
      <dgm:prSet presAssocID="{F741F6DF-6625-4D0C-AB84-7C19A5979E4D}" presName="rootComposite" presStyleCnt="0"/>
      <dgm:spPr/>
    </dgm:pt>
    <dgm:pt modelId="{2A167EB0-8C49-45F6-B36A-F37C3882C662}" type="pres">
      <dgm:prSet presAssocID="{F741F6DF-6625-4D0C-AB84-7C19A5979E4D}" presName="rootText" presStyleLbl="node1" presStyleIdx="0" presStyleCnt="1" custScaleX="169478" custScaleY="136405"/>
      <dgm:spPr/>
      <dgm:t>
        <a:bodyPr/>
        <a:lstStyle/>
        <a:p>
          <a:endParaRPr lang="uk-UA"/>
        </a:p>
      </dgm:t>
    </dgm:pt>
    <dgm:pt modelId="{149BD7A1-3D07-4598-961B-796C5166BE7B}" type="pres">
      <dgm:prSet presAssocID="{F741F6DF-6625-4D0C-AB84-7C19A5979E4D}" presName="rootConnector" presStyleLbl="node1" presStyleIdx="0" presStyleCnt="1"/>
      <dgm:spPr/>
      <dgm:t>
        <a:bodyPr/>
        <a:lstStyle/>
        <a:p>
          <a:endParaRPr lang="uk-UA"/>
        </a:p>
      </dgm:t>
    </dgm:pt>
    <dgm:pt modelId="{31139A63-31B2-4E66-8BCE-55261D655100}" type="pres">
      <dgm:prSet presAssocID="{F741F6DF-6625-4D0C-AB84-7C19A5979E4D}" presName="childShape" presStyleCnt="0"/>
      <dgm:spPr/>
    </dgm:pt>
    <dgm:pt modelId="{ACBC409E-993E-4FC2-8502-1F49C1D8EC91}" type="pres">
      <dgm:prSet presAssocID="{C0F82229-6F70-4EBD-8029-9B08D108E75E}" presName="Name13" presStyleLbl="parChTrans1D2" presStyleIdx="0" presStyleCnt="2"/>
      <dgm:spPr/>
      <dgm:t>
        <a:bodyPr/>
        <a:lstStyle/>
        <a:p>
          <a:endParaRPr lang="uk-UA"/>
        </a:p>
      </dgm:t>
    </dgm:pt>
    <dgm:pt modelId="{A100FBF2-3D93-45A3-B1B7-1EC4BD813D7A}" type="pres">
      <dgm:prSet presAssocID="{2B815C0B-A1AD-4001-A7BF-B8EC6934F685}" presName="childText" presStyleLbl="bgAcc1" presStyleIdx="0" presStyleCnt="2" custScaleX="159247" custScaleY="1166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64A4A9-0F82-4928-8481-3AF5CCEE0180}" type="pres">
      <dgm:prSet presAssocID="{17BC59CC-9CCD-49F4-AFD9-23541914066C}" presName="Name13" presStyleLbl="parChTrans1D2" presStyleIdx="1" presStyleCnt="2"/>
      <dgm:spPr/>
      <dgm:t>
        <a:bodyPr/>
        <a:lstStyle/>
        <a:p>
          <a:endParaRPr lang="uk-UA"/>
        </a:p>
      </dgm:t>
    </dgm:pt>
    <dgm:pt modelId="{03277DE7-9F25-4171-BB17-220116ADE927}" type="pres">
      <dgm:prSet presAssocID="{6BE2EF1E-0A15-4B95-B96F-489104660170}" presName="childText" presStyleLbl="bgAcc1" presStyleIdx="1" presStyleCnt="2" custScaleX="164501" custScaleY="1058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9268D17-41DF-4E81-B180-B6539D8A44B6}" type="presOf" srcId="{17BC59CC-9CCD-49F4-AFD9-23541914066C}" destId="{5C64A4A9-0F82-4928-8481-3AF5CCEE0180}" srcOrd="0" destOrd="0" presId="urn:microsoft.com/office/officeart/2005/8/layout/hierarchy3"/>
    <dgm:cxn modelId="{E13A6B1F-5002-433C-9660-6A8C05BA628A}" type="presOf" srcId="{6BE2EF1E-0A15-4B95-B96F-489104660170}" destId="{03277DE7-9F25-4171-BB17-220116ADE927}" srcOrd="0" destOrd="0" presId="urn:microsoft.com/office/officeart/2005/8/layout/hierarchy3"/>
    <dgm:cxn modelId="{62FA23D3-1AAD-4A5F-9FF4-2C4DF9721DD2}" srcId="{F741F6DF-6625-4D0C-AB84-7C19A5979E4D}" destId="{6BE2EF1E-0A15-4B95-B96F-489104660170}" srcOrd="1" destOrd="0" parTransId="{17BC59CC-9CCD-49F4-AFD9-23541914066C}" sibTransId="{847A7BBB-43BB-4747-BC18-1AC6D9959737}"/>
    <dgm:cxn modelId="{D0A2A241-129B-450C-A759-A3A89433EEBA}" type="presOf" srcId="{F741F6DF-6625-4D0C-AB84-7C19A5979E4D}" destId="{149BD7A1-3D07-4598-961B-796C5166BE7B}" srcOrd="1" destOrd="0" presId="urn:microsoft.com/office/officeart/2005/8/layout/hierarchy3"/>
    <dgm:cxn modelId="{D0AFA365-AEDF-4260-8498-4D346D597811}" type="presOf" srcId="{F741F6DF-6625-4D0C-AB84-7C19A5979E4D}" destId="{2A167EB0-8C49-45F6-B36A-F37C3882C662}" srcOrd="0" destOrd="0" presId="urn:microsoft.com/office/officeart/2005/8/layout/hierarchy3"/>
    <dgm:cxn modelId="{F354D950-9C62-45B3-9EC2-6DB7A7E4FFEB}" srcId="{1F2375FD-FF05-4488-815D-5C1BF6070146}" destId="{F741F6DF-6625-4D0C-AB84-7C19A5979E4D}" srcOrd="0" destOrd="0" parTransId="{4F7E2865-5F13-4A25-AA9E-01F034F4A82E}" sibTransId="{8174D549-B12D-463F-AE49-CC58160A8E63}"/>
    <dgm:cxn modelId="{C908AE3D-41BA-4AFC-970D-9BFFA585660C}" srcId="{F741F6DF-6625-4D0C-AB84-7C19A5979E4D}" destId="{2B815C0B-A1AD-4001-A7BF-B8EC6934F685}" srcOrd="0" destOrd="0" parTransId="{C0F82229-6F70-4EBD-8029-9B08D108E75E}" sibTransId="{16301D4C-086C-4CB5-9F48-1EB46B320B06}"/>
    <dgm:cxn modelId="{0A04443E-F02A-4F9F-9D8E-54D126F1567E}" type="presOf" srcId="{1F2375FD-FF05-4488-815D-5C1BF6070146}" destId="{E19C0513-2620-4920-BFDD-BBDFE940DCF3}" srcOrd="0" destOrd="0" presId="urn:microsoft.com/office/officeart/2005/8/layout/hierarchy3"/>
    <dgm:cxn modelId="{5E182147-0609-47D6-83E9-36E8AD00BE94}" type="presOf" srcId="{C0F82229-6F70-4EBD-8029-9B08D108E75E}" destId="{ACBC409E-993E-4FC2-8502-1F49C1D8EC91}" srcOrd="0" destOrd="0" presId="urn:microsoft.com/office/officeart/2005/8/layout/hierarchy3"/>
    <dgm:cxn modelId="{51255CCE-D077-411F-BFA1-F2550F333643}" type="presOf" srcId="{2B815C0B-A1AD-4001-A7BF-B8EC6934F685}" destId="{A100FBF2-3D93-45A3-B1B7-1EC4BD813D7A}" srcOrd="0" destOrd="0" presId="urn:microsoft.com/office/officeart/2005/8/layout/hierarchy3"/>
    <dgm:cxn modelId="{AC002427-80FD-4A48-BFF0-E9219D3B31D0}" type="presParOf" srcId="{E19C0513-2620-4920-BFDD-BBDFE940DCF3}" destId="{8A7EEB75-D3B4-490D-8F17-73D5AB7B2D39}" srcOrd="0" destOrd="0" presId="urn:microsoft.com/office/officeart/2005/8/layout/hierarchy3"/>
    <dgm:cxn modelId="{6B0937AD-DFD7-4637-90F8-3FFDB9EA986A}" type="presParOf" srcId="{8A7EEB75-D3B4-490D-8F17-73D5AB7B2D39}" destId="{589405FA-50AC-4E26-A372-7A14BAE3008F}" srcOrd="0" destOrd="0" presId="urn:microsoft.com/office/officeart/2005/8/layout/hierarchy3"/>
    <dgm:cxn modelId="{C6AC325B-FC5C-405A-B377-A7E19C6983FA}" type="presParOf" srcId="{589405FA-50AC-4E26-A372-7A14BAE3008F}" destId="{2A167EB0-8C49-45F6-B36A-F37C3882C662}" srcOrd="0" destOrd="0" presId="urn:microsoft.com/office/officeart/2005/8/layout/hierarchy3"/>
    <dgm:cxn modelId="{89F1B3CB-1232-4882-8877-AADD170A55DD}" type="presParOf" srcId="{589405FA-50AC-4E26-A372-7A14BAE3008F}" destId="{149BD7A1-3D07-4598-961B-796C5166BE7B}" srcOrd="1" destOrd="0" presId="urn:microsoft.com/office/officeart/2005/8/layout/hierarchy3"/>
    <dgm:cxn modelId="{CE4033C1-FA79-4375-AA16-17E5AB85BB8F}" type="presParOf" srcId="{8A7EEB75-D3B4-490D-8F17-73D5AB7B2D39}" destId="{31139A63-31B2-4E66-8BCE-55261D655100}" srcOrd="1" destOrd="0" presId="urn:microsoft.com/office/officeart/2005/8/layout/hierarchy3"/>
    <dgm:cxn modelId="{3DA3DADA-F90C-475C-96F6-AD9F0351F542}" type="presParOf" srcId="{31139A63-31B2-4E66-8BCE-55261D655100}" destId="{ACBC409E-993E-4FC2-8502-1F49C1D8EC91}" srcOrd="0" destOrd="0" presId="urn:microsoft.com/office/officeart/2005/8/layout/hierarchy3"/>
    <dgm:cxn modelId="{5EEAC0A0-3D1D-4CD1-8117-4CEFDC930037}" type="presParOf" srcId="{31139A63-31B2-4E66-8BCE-55261D655100}" destId="{A100FBF2-3D93-45A3-B1B7-1EC4BD813D7A}" srcOrd="1" destOrd="0" presId="urn:microsoft.com/office/officeart/2005/8/layout/hierarchy3"/>
    <dgm:cxn modelId="{77F67982-4C2D-4530-B2D2-7F6173E83A1E}" type="presParOf" srcId="{31139A63-31B2-4E66-8BCE-55261D655100}" destId="{5C64A4A9-0F82-4928-8481-3AF5CCEE0180}" srcOrd="2" destOrd="0" presId="urn:microsoft.com/office/officeart/2005/8/layout/hierarchy3"/>
    <dgm:cxn modelId="{FD3414E6-1C11-4E28-AD34-4E64E75C29B7}" type="presParOf" srcId="{31139A63-31B2-4E66-8BCE-55261D655100}" destId="{03277DE7-9F25-4171-BB17-220116ADE92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C797C8-D9A3-45C5-BF13-6E4366739274}" type="doc">
      <dgm:prSet loTypeId="urn:microsoft.com/office/officeart/2005/8/layout/radial6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144EAD-3982-4596-8565-4786AEF67CCE}">
      <dgm:prSet phldrT="[Текст]"/>
      <dgm:spPr>
        <a:solidFill>
          <a:schemeClr val="accent2">
            <a:lumMod val="60000"/>
            <a:lumOff val="40000"/>
          </a:schemeClr>
        </a:solidFill>
        <a:ln w="76200">
          <a:solidFill>
            <a:srgbClr val="000099"/>
          </a:solidFill>
          <a:prstDash val="dashDot"/>
        </a:ln>
      </dgm:spPr>
      <dgm:t>
        <a:bodyPr/>
        <a:lstStyle/>
        <a:p>
          <a:r>
            <a:rPr lang="uk-UA" b="1" dirty="0" smtClean="0">
              <a:solidFill>
                <a:srgbClr val="000099"/>
              </a:solidFill>
            </a:rPr>
            <a:t>Застосування та вплив методики «Лялька як персона» досліджували</a:t>
          </a:r>
          <a:endParaRPr lang="ru-RU" b="1" dirty="0">
            <a:solidFill>
              <a:srgbClr val="000099"/>
            </a:solidFill>
          </a:endParaRPr>
        </a:p>
      </dgm:t>
    </dgm:pt>
    <dgm:pt modelId="{A2A0F01C-EA2E-41F9-B6CA-CDB9A15B3971}" type="parTrans" cxnId="{C62C1B24-7BD6-4AF0-BEB5-46DB4C321007}">
      <dgm:prSet/>
      <dgm:spPr/>
      <dgm:t>
        <a:bodyPr/>
        <a:lstStyle/>
        <a:p>
          <a:endParaRPr lang="ru-RU"/>
        </a:p>
      </dgm:t>
    </dgm:pt>
    <dgm:pt modelId="{F80F5C1E-783A-4948-9A5A-7E461A12D804}" type="sibTrans" cxnId="{C62C1B24-7BD6-4AF0-BEB5-46DB4C321007}">
      <dgm:prSet/>
      <dgm:spPr/>
      <dgm:t>
        <a:bodyPr/>
        <a:lstStyle/>
        <a:p>
          <a:endParaRPr lang="ru-RU"/>
        </a:p>
      </dgm:t>
    </dgm:pt>
    <dgm:pt modelId="{5E6B761F-16A3-456D-B837-9B6E6026CB28}">
      <dgm:prSet phldrT="[Текст]" custT="1"/>
      <dgm:spPr>
        <a:solidFill>
          <a:schemeClr val="accent2">
            <a:lumMod val="40000"/>
            <a:lumOff val="60000"/>
          </a:schemeClr>
        </a:solidFill>
        <a:ln w="57150">
          <a:solidFill>
            <a:srgbClr val="000099"/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99"/>
              </a:solidFill>
            </a:rPr>
            <a:t>Ван </a:t>
          </a:r>
          <a:r>
            <a:rPr lang="uk-UA" sz="1800" b="1" dirty="0" err="1" smtClean="0">
              <a:solidFill>
                <a:srgbClr val="000099"/>
              </a:solidFill>
            </a:rPr>
            <a:t>Келен</a:t>
          </a:r>
          <a:endParaRPr lang="uk-UA" sz="1800" b="1" dirty="0" smtClean="0">
            <a:solidFill>
              <a:srgbClr val="000099"/>
            </a:solidFill>
          </a:endParaRPr>
        </a:p>
        <a:p>
          <a:r>
            <a:rPr lang="uk-UA" sz="1800" b="1" dirty="0" smtClean="0">
              <a:solidFill>
                <a:srgbClr val="000099"/>
              </a:solidFill>
            </a:rPr>
            <a:t>(</a:t>
          </a:r>
          <a:r>
            <a:rPr lang="uk-UA" sz="1800" b="1" dirty="0" err="1" smtClean="0">
              <a:solidFill>
                <a:srgbClr val="000099"/>
              </a:solidFill>
            </a:rPr>
            <a:t>A.Van</a:t>
          </a:r>
          <a:r>
            <a:rPr lang="uk-UA" sz="1800" b="1" dirty="0" smtClean="0">
              <a:solidFill>
                <a:srgbClr val="000099"/>
              </a:solidFill>
            </a:rPr>
            <a:t> </a:t>
          </a:r>
          <a:r>
            <a:rPr lang="uk-UA" sz="1800" b="1" dirty="0" err="1" smtClean="0">
              <a:solidFill>
                <a:srgbClr val="000099"/>
              </a:solidFill>
            </a:rPr>
            <a:t>Keulen</a:t>
          </a:r>
          <a:r>
            <a:rPr lang="uk-UA" sz="1800" b="1" dirty="0" smtClean="0">
              <a:solidFill>
                <a:srgbClr val="000099"/>
              </a:solidFill>
            </a:rPr>
            <a:t>)</a:t>
          </a:r>
          <a:endParaRPr lang="ru-RU" sz="1800" b="1" dirty="0">
            <a:solidFill>
              <a:srgbClr val="000099"/>
            </a:solidFill>
          </a:endParaRPr>
        </a:p>
      </dgm:t>
    </dgm:pt>
    <dgm:pt modelId="{4CC0626B-B2F8-4B22-8CFC-898F084E0D93}" type="parTrans" cxnId="{9F8067CC-52F9-4E22-9E31-EF2BBD2A9D56}">
      <dgm:prSet/>
      <dgm:spPr/>
      <dgm:t>
        <a:bodyPr/>
        <a:lstStyle/>
        <a:p>
          <a:endParaRPr lang="ru-RU"/>
        </a:p>
      </dgm:t>
    </dgm:pt>
    <dgm:pt modelId="{B18C6965-E672-4F2E-B4F8-ACF331F0763F}" type="sibTrans" cxnId="{9F8067CC-52F9-4E22-9E31-EF2BBD2A9D56}">
      <dgm:prSet/>
      <dgm:spPr/>
      <dgm:t>
        <a:bodyPr/>
        <a:lstStyle/>
        <a:p>
          <a:endParaRPr lang="ru-RU"/>
        </a:p>
      </dgm:t>
    </dgm:pt>
    <dgm:pt modelId="{A535A55D-BBB7-4195-98AA-F2C88B5FF8AE}">
      <dgm:prSet phldrT="[Текст]" custT="1"/>
      <dgm:spPr>
        <a:solidFill>
          <a:schemeClr val="accent5">
            <a:lumMod val="20000"/>
            <a:lumOff val="80000"/>
          </a:schemeClr>
        </a:solidFill>
        <a:ln w="57150">
          <a:solidFill>
            <a:srgbClr val="000099"/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99"/>
              </a:solidFill>
            </a:rPr>
            <a:t>К.</a:t>
          </a:r>
          <a:r>
            <a:rPr lang="uk-UA" sz="1800" b="1" dirty="0" err="1" smtClean="0">
              <a:solidFill>
                <a:srgbClr val="000099"/>
              </a:solidFill>
            </a:rPr>
            <a:t>Мюррей</a:t>
          </a:r>
          <a:r>
            <a:rPr lang="uk-UA" sz="1800" b="1" dirty="0" smtClean="0">
              <a:solidFill>
                <a:srgbClr val="000099"/>
              </a:solidFill>
            </a:rPr>
            <a:t> (</a:t>
          </a:r>
          <a:r>
            <a:rPr lang="uk-UA" sz="1800" b="1" dirty="0" err="1" smtClean="0">
              <a:solidFill>
                <a:srgbClr val="000099"/>
              </a:solidFill>
            </a:rPr>
            <a:t>C.Murray</a:t>
          </a:r>
          <a:r>
            <a:rPr lang="uk-UA" sz="1800" b="1" dirty="0" smtClean="0">
              <a:solidFill>
                <a:srgbClr val="000099"/>
              </a:solidFill>
            </a:rPr>
            <a:t>)</a:t>
          </a:r>
          <a:endParaRPr lang="ru-RU" sz="2800" b="1" dirty="0">
            <a:solidFill>
              <a:srgbClr val="000099"/>
            </a:solidFill>
          </a:endParaRPr>
        </a:p>
      </dgm:t>
    </dgm:pt>
    <dgm:pt modelId="{9C04FAF7-D9AC-442C-99BA-5D2C2A253B55}" type="parTrans" cxnId="{1BC3363D-4F4C-4AFD-8533-AC25C2D20F34}">
      <dgm:prSet/>
      <dgm:spPr/>
      <dgm:t>
        <a:bodyPr/>
        <a:lstStyle/>
        <a:p>
          <a:endParaRPr lang="ru-RU"/>
        </a:p>
      </dgm:t>
    </dgm:pt>
    <dgm:pt modelId="{ED1511D9-9675-45BB-8E00-6731C74D4903}" type="sibTrans" cxnId="{1BC3363D-4F4C-4AFD-8533-AC25C2D20F34}">
      <dgm:prSet/>
      <dgm:spPr/>
      <dgm:t>
        <a:bodyPr/>
        <a:lstStyle/>
        <a:p>
          <a:endParaRPr lang="ru-RU"/>
        </a:p>
      </dgm:t>
    </dgm:pt>
    <dgm:pt modelId="{F40D9559-8763-4D24-B3A4-6613466A7AEA}">
      <dgm:prSet phldrT="[Текст]" custT="1"/>
      <dgm:spPr>
        <a:solidFill>
          <a:schemeClr val="accent2">
            <a:lumMod val="20000"/>
            <a:lumOff val="80000"/>
          </a:schemeClr>
        </a:solidFill>
        <a:ln w="57150">
          <a:solidFill>
            <a:srgbClr val="000099"/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99"/>
              </a:solidFill>
            </a:rPr>
            <a:t>М.Моні (</a:t>
          </a:r>
          <a:r>
            <a:rPr lang="uk-UA" sz="1800" b="1" dirty="0" err="1" smtClean="0">
              <a:solidFill>
                <a:srgbClr val="000099"/>
              </a:solidFill>
            </a:rPr>
            <a:t>M.Mony</a:t>
          </a:r>
          <a:r>
            <a:rPr lang="uk-UA" sz="1800" b="1" dirty="0" smtClean="0">
              <a:solidFill>
                <a:srgbClr val="000099"/>
              </a:solidFill>
            </a:rPr>
            <a:t>)</a:t>
          </a:r>
          <a:endParaRPr lang="ru-RU" sz="2800" dirty="0">
            <a:solidFill>
              <a:srgbClr val="000099"/>
            </a:solidFill>
          </a:endParaRPr>
        </a:p>
      </dgm:t>
    </dgm:pt>
    <dgm:pt modelId="{F3691686-9DC6-4B87-8F57-5AFBB6C39DEF}" type="parTrans" cxnId="{DFB1A095-772A-40EE-BC8A-AC830E6DB038}">
      <dgm:prSet/>
      <dgm:spPr/>
      <dgm:t>
        <a:bodyPr/>
        <a:lstStyle/>
        <a:p>
          <a:endParaRPr lang="ru-RU"/>
        </a:p>
      </dgm:t>
    </dgm:pt>
    <dgm:pt modelId="{62A55BC5-547F-4FB9-83B8-2DFC95FE7238}" type="sibTrans" cxnId="{DFB1A095-772A-40EE-BC8A-AC830E6DB038}">
      <dgm:prSet/>
      <dgm:spPr/>
      <dgm:t>
        <a:bodyPr/>
        <a:lstStyle/>
        <a:p>
          <a:endParaRPr lang="ru-RU"/>
        </a:p>
      </dgm:t>
    </dgm:pt>
    <dgm:pt modelId="{0E1CCFCB-EC80-4434-AA31-BCC78CF6E4C4}">
      <dgm:prSet phldrT="[Текст]" custT="1"/>
      <dgm:spPr>
        <a:solidFill>
          <a:schemeClr val="accent2">
            <a:lumMod val="20000"/>
            <a:lumOff val="80000"/>
          </a:schemeClr>
        </a:solidFill>
        <a:ln w="57150">
          <a:solidFill>
            <a:srgbClr val="000099"/>
          </a:solidFill>
        </a:ln>
      </dgm:spPr>
      <dgm:t>
        <a:bodyPr/>
        <a:lstStyle/>
        <a:p>
          <a:r>
            <a:rPr lang="uk-UA" sz="1800" b="1" dirty="0" smtClean="0">
              <a:solidFill>
                <a:srgbClr val="000099"/>
              </a:solidFill>
            </a:rPr>
            <a:t>Д.</a:t>
          </a:r>
          <a:r>
            <a:rPr lang="uk-UA" sz="1800" b="1" dirty="0" err="1" smtClean="0">
              <a:solidFill>
                <a:srgbClr val="000099"/>
              </a:solidFill>
            </a:rPr>
            <a:t>Мал</a:t>
          </a:r>
          <a:r>
            <a:rPr lang="uk-UA" sz="1800" b="1" dirty="0" err="1" smtClean="0"/>
            <a:t>і</a:t>
          </a:r>
          <a:r>
            <a:rPr lang="uk-UA" sz="1800" b="1" dirty="0" err="1" smtClean="0">
              <a:solidFill>
                <a:srgbClr val="000099"/>
              </a:solidFill>
            </a:rPr>
            <a:t>вал</a:t>
          </a:r>
          <a:r>
            <a:rPr lang="uk-UA" sz="1800" b="1" dirty="0" smtClean="0">
              <a:solidFill>
                <a:srgbClr val="000099"/>
              </a:solidFill>
            </a:rPr>
            <a:t> (</a:t>
          </a:r>
          <a:r>
            <a:rPr lang="uk-UA" sz="1800" b="1" dirty="0" err="1" smtClean="0">
              <a:solidFill>
                <a:srgbClr val="000099"/>
              </a:solidFill>
            </a:rPr>
            <a:t>D.Malleval</a:t>
          </a:r>
          <a:r>
            <a:rPr lang="uk-UA" sz="1800" b="1" dirty="0" smtClean="0"/>
            <a:t>)</a:t>
          </a:r>
          <a:endParaRPr lang="ru-RU" sz="1800" b="1" dirty="0"/>
        </a:p>
      </dgm:t>
    </dgm:pt>
    <dgm:pt modelId="{A9A2FE63-568C-4174-ACB7-D8944C785EF1}" type="parTrans" cxnId="{E39CB83D-0AFB-4ED8-B1E3-BF32E78E7DF2}">
      <dgm:prSet/>
      <dgm:spPr/>
      <dgm:t>
        <a:bodyPr/>
        <a:lstStyle/>
        <a:p>
          <a:endParaRPr lang="uk-UA"/>
        </a:p>
      </dgm:t>
    </dgm:pt>
    <dgm:pt modelId="{EF1B67A3-0763-47DB-9007-BACEE6AD5F7A}" type="sibTrans" cxnId="{E39CB83D-0AFB-4ED8-B1E3-BF32E78E7DF2}">
      <dgm:prSet/>
      <dgm:spPr/>
      <dgm:t>
        <a:bodyPr/>
        <a:lstStyle/>
        <a:p>
          <a:endParaRPr lang="uk-UA"/>
        </a:p>
      </dgm:t>
    </dgm:pt>
    <dgm:pt modelId="{B8188121-0604-40F6-882B-6B45641127BC}">
      <dgm:prSet/>
      <dgm:spPr>
        <a:solidFill>
          <a:schemeClr val="accent2">
            <a:lumMod val="40000"/>
            <a:lumOff val="60000"/>
          </a:schemeClr>
        </a:solidFill>
        <a:ln w="57150">
          <a:solidFill>
            <a:srgbClr val="000099"/>
          </a:solidFill>
        </a:ln>
      </dgm:spPr>
      <dgm:t>
        <a:bodyPr/>
        <a:lstStyle/>
        <a:p>
          <a:r>
            <a:rPr lang="uk-UA" b="1" dirty="0" smtClean="0">
              <a:solidFill>
                <a:srgbClr val="000099"/>
              </a:solidFill>
            </a:rPr>
            <a:t>Б.Браун</a:t>
          </a:r>
        </a:p>
        <a:p>
          <a:r>
            <a:rPr lang="uk-UA" b="1" dirty="0" smtClean="0">
              <a:solidFill>
                <a:srgbClr val="000099"/>
              </a:solidFill>
            </a:rPr>
            <a:t> (B. </a:t>
          </a:r>
          <a:r>
            <a:rPr lang="uk-UA" b="1" dirty="0" err="1" smtClean="0">
              <a:solidFill>
                <a:srgbClr val="000099"/>
              </a:solidFill>
            </a:rPr>
            <a:t>Brown</a:t>
          </a:r>
          <a:r>
            <a:rPr lang="uk-UA" b="1" dirty="0" smtClean="0">
              <a:solidFill>
                <a:srgbClr val="000099"/>
              </a:solidFill>
            </a:rPr>
            <a:t>) </a:t>
          </a:r>
          <a:endParaRPr lang="uk-UA" dirty="0">
            <a:solidFill>
              <a:srgbClr val="000099"/>
            </a:solidFill>
          </a:endParaRPr>
        </a:p>
      </dgm:t>
    </dgm:pt>
    <dgm:pt modelId="{55D7B4EB-EF7C-4A26-86B9-4824561E6EC6}" type="parTrans" cxnId="{4A22EAA3-6787-4778-B47D-41772CA33273}">
      <dgm:prSet/>
      <dgm:spPr/>
      <dgm:t>
        <a:bodyPr/>
        <a:lstStyle/>
        <a:p>
          <a:endParaRPr lang="uk-UA"/>
        </a:p>
      </dgm:t>
    </dgm:pt>
    <dgm:pt modelId="{883B5B28-9D35-4097-ACC9-04EC99E6C33C}" type="sibTrans" cxnId="{4A22EAA3-6787-4778-B47D-41772CA33273}">
      <dgm:prSet/>
      <dgm:spPr/>
      <dgm:t>
        <a:bodyPr/>
        <a:lstStyle/>
        <a:p>
          <a:endParaRPr lang="uk-UA"/>
        </a:p>
      </dgm:t>
    </dgm:pt>
    <dgm:pt modelId="{385C1AB3-8E68-4B7C-88B4-0E087BC2F222}">
      <dgm:prSet/>
      <dgm:spPr>
        <a:solidFill>
          <a:schemeClr val="accent2">
            <a:lumMod val="20000"/>
            <a:lumOff val="80000"/>
          </a:schemeClr>
        </a:solidFill>
        <a:ln w="57150">
          <a:solidFill>
            <a:srgbClr val="000099"/>
          </a:solidFill>
        </a:ln>
      </dgm:spPr>
      <dgm:t>
        <a:bodyPr/>
        <a:lstStyle/>
        <a:p>
          <a:r>
            <a:rPr lang="uk-UA" b="1" dirty="0" smtClean="0">
              <a:solidFill>
                <a:srgbClr val="000099"/>
              </a:solidFill>
            </a:rPr>
            <a:t>К Сміт (</a:t>
          </a:r>
          <a:r>
            <a:rPr lang="uk-UA" b="1" dirty="0" err="1" smtClean="0">
              <a:solidFill>
                <a:srgbClr val="000099"/>
              </a:solidFill>
            </a:rPr>
            <a:t>C.Smith</a:t>
          </a:r>
          <a:r>
            <a:rPr lang="uk-UA" b="1" dirty="0" smtClean="0">
              <a:solidFill>
                <a:srgbClr val="000099"/>
              </a:solidFill>
            </a:rPr>
            <a:t>)</a:t>
          </a:r>
          <a:endParaRPr lang="uk-UA" dirty="0">
            <a:solidFill>
              <a:srgbClr val="000099"/>
            </a:solidFill>
          </a:endParaRPr>
        </a:p>
      </dgm:t>
    </dgm:pt>
    <dgm:pt modelId="{9B837D69-9972-46B0-8F9F-3F14132D0668}" type="parTrans" cxnId="{D5514A34-5482-41F1-AB33-389CD9B9472E}">
      <dgm:prSet/>
      <dgm:spPr/>
      <dgm:t>
        <a:bodyPr/>
        <a:lstStyle/>
        <a:p>
          <a:endParaRPr lang="uk-UA"/>
        </a:p>
      </dgm:t>
    </dgm:pt>
    <dgm:pt modelId="{5D4CD542-4FED-4276-B19E-9634E796C520}" type="sibTrans" cxnId="{D5514A34-5482-41F1-AB33-389CD9B9472E}">
      <dgm:prSet/>
      <dgm:spPr/>
      <dgm:t>
        <a:bodyPr/>
        <a:lstStyle/>
        <a:p>
          <a:endParaRPr lang="uk-UA"/>
        </a:p>
      </dgm:t>
    </dgm:pt>
    <dgm:pt modelId="{63A90D1E-673B-4320-B96A-912F2B681CE2}">
      <dgm:prSet phldrT="[Текст]" custT="1"/>
      <dgm:spPr>
        <a:solidFill>
          <a:schemeClr val="accent2">
            <a:lumMod val="40000"/>
            <a:lumOff val="60000"/>
          </a:schemeClr>
        </a:solidFill>
        <a:ln w="57150">
          <a:solidFill>
            <a:srgbClr val="000099"/>
          </a:solidFill>
          <a:prstDash val="sysDash"/>
        </a:ln>
      </dgm:spPr>
      <dgm:t>
        <a:bodyPr/>
        <a:lstStyle/>
        <a:p>
          <a:r>
            <a:rPr lang="uk-UA" sz="1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К.</a:t>
          </a:r>
          <a:r>
            <a:rPr lang="uk-UA" sz="1800" b="1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Натбраун</a:t>
          </a:r>
          <a:r>
            <a:rPr lang="uk-UA" sz="1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uk-UA" sz="1800" b="1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C.Nutbrown</a:t>
          </a:r>
          <a:r>
            <a:rPr lang="uk-UA" sz="1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407378-BE80-4796-9E32-7C0623AC42C2}" type="parTrans" cxnId="{9AD66046-CA04-439E-922A-3D788D9BCD6D}">
      <dgm:prSet/>
      <dgm:spPr/>
      <dgm:t>
        <a:bodyPr/>
        <a:lstStyle/>
        <a:p>
          <a:endParaRPr lang="uk-UA"/>
        </a:p>
      </dgm:t>
    </dgm:pt>
    <dgm:pt modelId="{91143AB6-BA1C-4ACF-89EF-EDB899800BF0}" type="sibTrans" cxnId="{9AD66046-CA04-439E-922A-3D788D9BCD6D}">
      <dgm:prSet/>
      <dgm:spPr/>
      <dgm:t>
        <a:bodyPr/>
        <a:lstStyle/>
        <a:p>
          <a:endParaRPr lang="uk-UA"/>
        </a:p>
      </dgm:t>
    </dgm:pt>
    <dgm:pt modelId="{B66567C1-1962-44ED-9708-3288ACD5BA2B}" type="pres">
      <dgm:prSet presAssocID="{3AC797C8-D9A3-45C5-BF13-6E436673927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575F51C-605E-45DE-AACF-EE01584296FA}" type="pres">
      <dgm:prSet presAssocID="{8E144EAD-3982-4596-8565-4786AEF67CCE}" presName="centerShape" presStyleLbl="node0" presStyleIdx="0" presStyleCnt="1" custScaleX="158788"/>
      <dgm:spPr/>
      <dgm:t>
        <a:bodyPr/>
        <a:lstStyle/>
        <a:p>
          <a:endParaRPr lang="uk-UA"/>
        </a:p>
      </dgm:t>
    </dgm:pt>
    <dgm:pt modelId="{E30CEB04-8736-4F65-857F-D8EEA11DC0B3}" type="pres">
      <dgm:prSet presAssocID="{5E6B761F-16A3-456D-B837-9B6E6026CB28}" presName="node" presStyleLbl="node1" presStyleIdx="0" presStyleCnt="7" custScaleX="173549" custScaleY="114939" custRadScaleRad="97206" custRadScaleInc="25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97C4B1-260E-443D-9211-C5E4091DCFFF}" type="pres">
      <dgm:prSet presAssocID="{5E6B761F-16A3-456D-B837-9B6E6026CB28}" presName="dummy" presStyleCnt="0"/>
      <dgm:spPr/>
    </dgm:pt>
    <dgm:pt modelId="{7FA097B4-800C-4247-B34C-0FD1712E0774}" type="pres">
      <dgm:prSet presAssocID="{B18C6965-E672-4F2E-B4F8-ACF331F0763F}" presName="sibTrans" presStyleLbl="sibTrans2D1" presStyleIdx="0" presStyleCnt="7"/>
      <dgm:spPr/>
      <dgm:t>
        <a:bodyPr/>
        <a:lstStyle/>
        <a:p>
          <a:endParaRPr lang="uk-UA"/>
        </a:p>
      </dgm:t>
    </dgm:pt>
    <dgm:pt modelId="{A21D2561-D39A-457C-A378-D7F5DF554E41}" type="pres">
      <dgm:prSet presAssocID="{B8188121-0604-40F6-882B-6B45641127BC}" presName="node" presStyleLbl="node1" presStyleIdx="1" presStyleCnt="7" custScaleX="161672" custScaleY="1112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F294A8-D270-4C74-90A3-B9FC87B77012}" type="pres">
      <dgm:prSet presAssocID="{B8188121-0604-40F6-882B-6B45641127BC}" presName="dummy" presStyleCnt="0"/>
      <dgm:spPr/>
    </dgm:pt>
    <dgm:pt modelId="{9E6C630A-1271-4C41-B9AA-A4ED871B630D}" type="pres">
      <dgm:prSet presAssocID="{883B5B28-9D35-4097-ACC9-04EC99E6C33C}" presName="sibTrans" presStyleLbl="sibTrans2D1" presStyleIdx="1" presStyleCnt="7"/>
      <dgm:spPr/>
      <dgm:t>
        <a:bodyPr/>
        <a:lstStyle/>
        <a:p>
          <a:endParaRPr lang="ru-RU"/>
        </a:p>
      </dgm:t>
    </dgm:pt>
    <dgm:pt modelId="{A74D8CF9-2136-4C15-BF5F-04147854AB1B}" type="pres">
      <dgm:prSet presAssocID="{385C1AB3-8E68-4B7C-88B4-0E087BC2F222}" presName="node" presStyleLbl="node1" presStyleIdx="2" presStyleCnt="7" custScaleX="1181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12365C-767B-48D5-8D29-CC1EAA89A956}" type="pres">
      <dgm:prSet presAssocID="{385C1AB3-8E68-4B7C-88B4-0E087BC2F222}" presName="dummy" presStyleCnt="0"/>
      <dgm:spPr/>
    </dgm:pt>
    <dgm:pt modelId="{6DD65355-85F6-4103-82AF-29A4AB0DBBF7}" type="pres">
      <dgm:prSet presAssocID="{5D4CD542-4FED-4276-B19E-9634E796C520}" presName="sibTrans" presStyleLbl="sibTrans2D1" presStyleIdx="2" presStyleCnt="7"/>
      <dgm:spPr/>
      <dgm:t>
        <a:bodyPr/>
        <a:lstStyle/>
        <a:p>
          <a:endParaRPr lang="ru-RU"/>
        </a:p>
      </dgm:t>
    </dgm:pt>
    <dgm:pt modelId="{7C7EACEC-0E0C-4388-A8BA-7B85D06D15B9}" type="pres">
      <dgm:prSet presAssocID="{A535A55D-BBB7-4195-98AA-F2C88B5FF8AE}" presName="node" presStyleLbl="node1" presStyleIdx="3" presStyleCnt="7" custScaleX="145377" custScaleY="70947" custRadScaleRad="94057" custRadScaleInc="-295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633309-411A-422E-82E0-146104F5F79E}" type="pres">
      <dgm:prSet presAssocID="{A535A55D-BBB7-4195-98AA-F2C88B5FF8AE}" presName="dummy" presStyleCnt="0"/>
      <dgm:spPr/>
    </dgm:pt>
    <dgm:pt modelId="{5B87C0D2-6585-474A-94B5-FDF0AEFF5C70}" type="pres">
      <dgm:prSet presAssocID="{ED1511D9-9675-45BB-8E00-6731C74D4903}" presName="sibTrans" presStyleLbl="sibTrans2D1" presStyleIdx="3" presStyleCnt="7"/>
      <dgm:spPr/>
      <dgm:t>
        <a:bodyPr/>
        <a:lstStyle/>
        <a:p>
          <a:endParaRPr lang="uk-UA"/>
        </a:p>
      </dgm:t>
    </dgm:pt>
    <dgm:pt modelId="{8750E548-CAF2-494F-942C-12F60C491B48}" type="pres">
      <dgm:prSet presAssocID="{F40D9559-8763-4D24-B3A4-6613466A7AEA}" presName="node" presStyleLbl="node1" presStyleIdx="4" presStyleCnt="7" custScaleX="147905" custScaleY="80871" custRadScaleRad="89764" custRadScaleInc="-8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5F72BC-AFA5-4FDA-AD48-00C773E52FA6}" type="pres">
      <dgm:prSet presAssocID="{F40D9559-8763-4D24-B3A4-6613466A7AEA}" presName="dummy" presStyleCnt="0"/>
      <dgm:spPr/>
    </dgm:pt>
    <dgm:pt modelId="{A275C80F-C445-40ED-A629-3717FED49854}" type="pres">
      <dgm:prSet presAssocID="{62A55BC5-547F-4FB9-83B8-2DFC95FE7238}" presName="sibTrans" presStyleLbl="sibTrans2D1" presStyleIdx="4" presStyleCnt="7"/>
      <dgm:spPr/>
      <dgm:t>
        <a:bodyPr/>
        <a:lstStyle/>
        <a:p>
          <a:endParaRPr lang="uk-UA"/>
        </a:p>
      </dgm:t>
    </dgm:pt>
    <dgm:pt modelId="{6209655D-ECF5-433B-B67E-692A1CB537F3}" type="pres">
      <dgm:prSet presAssocID="{0E1CCFCB-EC80-4434-AA31-BCC78CF6E4C4}" presName="node" presStyleLbl="node1" presStyleIdx="5" presStyleCnt="7" custScaleX="159078" custScaleY="114647" custRadScaleRad="115449" custRadScaleInc="-82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027626-C000-4589-89D9-705B3810ED6C}" type="pres">
      <dgm:prSet presAssocID="{0E1CCFCB-EC80-4434-AA31-BCC78CF6E4C4}" presName="dummy" presStyleCnt="0"/>
      <dgm:spPr/>
    </dgm:pt>
    <dgm:pt modelId="{8B70CF72-B38A-4366-8B59-18804D088ED4}" type="pres">
      <dgm:prSet presAssocID="{EF1B67A3-0763-47DB-9007-BACEE6AD5F7A}" presName="sibTrans" presStyleLbl="sibTrans2D1" presStyleIdx="5" presStyleCnt="7"/>
      <dgm:spPr/>
      <dgm:t>
        <a:bodyPr/>
        <a:lstStyle/>
        <a:p>
          <a:endParaRPr lang="uk-UA"/>
        </a:p>
      </dgm:t>
    </dgm:pt>
    <dgm:pt modelId="{47576098-4946-4509-83B7-46789AE722BD}" type="pres">
      <dgm:prSet presAssocID="{63A90D1E-673B-4320-B96A-912F2B681CE2}" presName="node" presStyleLbl="node1" presStyleIdx="6" presStyleCnt="7" custScaleX="148963" custScaleY="1174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5B67D0-C33B-416E-9E0C-D1CBF60A3D68}" type="pres">
      <dgm:prSet presAssocID="{63A90D1E-673B-4320-B96A-912F2B681CE2}" presName="dummy" presStyleCnt="0"/>
      <dgm:spPr/>
    </dgm:pt>
    <dgm:pt modelId="{1F36E872-F2BB-465F-B5F4-CB2A7686D81C}" type="pres">
      <dgm:prSet presAssocID="{91143AB6-BA1C-4ACF-89EF-EDB899800BF0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59BCDC51-3EA2-4BE2-A8C5-0DF377926DCF}" type="presOf" srcId="{385C1AB3-8E68-4B7C-88B4-0E087BC2F222}" destId="{A74D8CF9-2136-4C15-BF5F-04147854AB1B}" srcOrd="0" destOrd="0" presId="urn:microsoft.com/office/officeart/2005/8/layout/radial6"/>
    <dgm:cxn modelId="{A76FE1C4-92C8-4F06-81FE-2C3B603D8F06}" type="presOf" srcId="{EF1B67A3-0763-47DB-9007-BACEE6AD5F7A}" destId="{8B70CF72-B38A-4366-8B59-18804D088ED4}" srcOrd="0" destOrd="0" presId="urn:microsoft.com/office/officeart/2005/8/layout/radial6"/>
    <dgm:cxn modelId="{CFF5559E-2120-4B83-87F0-62A607719527}" type="presOf" srcId="{ED1511D9-9675-45BB-8E00-6731C74D4903}" destId="{5B87C0D2-6585-474A-94B5-FDF0AEFF5C70}" srcOrd="0" destOrd="0" presId="urn:microsoft.com/office/officeart/2005/8/layout/radial6"/>
    <dgm:cxn modelId="{7698F11C-A070-47E4-9E8C-B8BA3F830EE5}" type="presOf" srcId="{3AC797C8-D9A3-45C5-BF13-6E4366739274}" destId="{B66567C1-1962-44ED-9708-3288ACD5BA2B}" srcOrd="0" destOrd="0" presId="urn:microsoft.com/office/officeart/2005/8/layout/radial6"/>
    <dgm:cxn modelId="{60CB494A-9087-4F71-8E4D-21B3C2CB4AEF}" type="presOf" srcId="{5D4CD542-4FED-4276-B19E-9634E796C520}" destId="{6DD65355-85F6-4103-82AF-29A4AB0DBBF7}" srcOrd="0" destOrd="0" presId="urn:microsoft.com/office/officeart/2005/8/layout/radial6"/>
    <dgm:cxn modelId="{860802E8-213B-44E5-90A9-DF897DBE1AA5}" type="presOf" srcId="{883B5B28-9D35-4097-ACC9-04EC99E6C33C}" destId="{9E6C630A-1271-4C41-B9AA-A4ED871B630D}" srcOrd="0" destOrd="0" presId="urn:microsoft.com/office/officeart/2005/8/layout/radial6"/>
    <dgm:cxn modelId="{06902F3D-6E07-4D94-A333-D21AA5B2545D}" type="presOf" srcId="{91143AB6-BA1C-4ACF-89EF-EDB899800BF0}" destId="{1F36E872-F2BB-465F-B5F4-CB2A7686D81C}" srcOrd="0" destOrd="0" presId="urn:microsoft.com/office/officeart/2005/8/layout/radial6"/>
    <dgm:cxn modelId="{8623A82C-6D88-45D0-85D3-8280FEBA741F}" type="presOf" srcId="{0E1CCFCB-EC80-4434-AA31-BCC78CF6E4C4}" destId="{6209655D-ECF5-433B-B67E-692A1CB537F3}" srcOrd="0" destOrd="0" presId="urn:microsoft.com/office/officeart/2005/8/layout/radial6"/>
    <dgm:cxn modelId="{E39CB83D-0AFB-4ED8-B1E3-BF32E78E7DF2}" srcId="{8E144EAD-3982-4596-8565-4786AEF67CCE}" destId="{0E1CCFCB-EC80-4434-AA31-BCC78CF6E4C4}" srcOrd="5" destOrd="0" parTransId="{A9A2FE63-568C-4174-ACB7-D8944C785EF1}" sibTransId="{EF1B67A3-0763-47DB-9007-BACEE6AD5F7A}"/>
    <dgm:cxn modelId="{56937C3B-0E8E-406B-A47C-47047D8D3AF7}" type="presOf" srcId="{B8188121-0604-40F6-882B-6B45641127BC}" destId="{A21D2561-D39A-457C-A378-D7F5DF554E41}" srcOrd="0" destOrd="0" presId="urn:microsoft.com/office/officeart/2005/8/layout/radial6"/>
    <dgm:cxn modelId="{C62C1B24-7BD6-4AF0-BEB5-46DB4C321007}" srcId="{3AC797C8-D9A3-45C5-BF13-6E4366739274}" destId="{8E144EAD-3982-4596-8565-4786AEF67CCE}" srcOrd="0" destOrd="0" parTransId="{A2A0F01C-EA2E-41F9-B6CA-CDB9A15B3971}" sibTransId="{F80F5C1E-783A-4948-9A5A-7E461A12D804}"/>
    <dgm:cxn modelId="{C0958891-49E4-4336-A804-3B5C7F8624D9}" type="presOf" srcId="{8E144EAD-3982-4596-8565-4786AEF67CCE}" destId="{D575F51C-605E-45DE-AACF-EE01584296FA}" srcOrd="0" destOrd="0" presId="urn:microsoft.com/office/officeart/2005/8/layout/radial6"/>
    <dgm:cxn modelId="{9F8067CC-52F9-4E22-9E31-EF2BBD2A9D56}" srcId="{8E144EAD-3982-4596-8565-4786AEF67CCE}" destId="{5E6B761F-16A3-456D-B837-9B6E6026CB28}" srcOrd="0" destOrd="0" parTransId="{4CC0626B-B2F8-4B22-8CFC-898F084E0D93}" sibTransId="{B18C6965-E672-4F2E-B4F8-ACF331F0763F}"/>
    <dgm:cxn modelId="{8605B440-0FDE-4111-8D60-BEC392CAA93A}" type="presOf" srcId="{62A55BC5-547F-4FB9-83B8-2DFC95FE7238}" destId="{A275C80F-C445-40ED-A629-3717FED49854}" srcOrd="0" destOrd="0" presId="urn:microsoft.com/office/officeart/2005/8/layout/radial6"/>
    <dgm:cxn modelId="{D0913AF6-FD7D-4E59-8C38-DE1899FB47AE}" type="presOf" srcId="{5E6B761F-16A3-456D-B837-9B6E6026CB28}" destId="{E30CEB04-8736-4F65-857F-D8EEA11DC0B3}" srcOrd="0" destOrd="0" presId="urn:microsoft.com/office/officeart/2005/8/layout/radial6"/>
    <dgm:cxn modelId="{DFB1A095-772A-40EE-BC8A-AC830E6DB038}" srcId="{8E144EAD-3982-4596-8565-4786AEF67CCE}" destId="{F40D9559-8763-4D24-B3A4-6613466A7AEA}" srcOrd="4" destOrd="0" parTransId="{F3691686-9DC6-4B87-8F57-5AFBB6C39DEF}" sibTransId="{62A55BC5-547F-4FB9-83B8-2DFC95FE7238}"/>
    <dgm:cxn modelId="{E19098C7-23F7-46DA-9B93-A63B4729852E}" type="presOf" srcId="{B18C6965-E672-4F2E-B4F8-ACF331F0763F}" destId="{7FA097B4-800C-4247-B34C-0FD1712E0774}" srcOrd="0" destOrd="0" presId="urn:microsoft.com/office/officeart/2005/8/layout/radial6"/>
    <dgm:cxn modelId="{40013ED3-2FFD-4BFC-B5FD-59CFCD6FA334}" type="presOf" srcId="{63A90D1E-673B-4320-B96A-912F2B681CE2}" destId="{47576098-4946-4509-83B7-46789AE722BD}" srcOrd="0" destOrd="0" presId="urn:microsoft.com/office/officeart/2005/8/layout/radial6"/>
    <dgm:cxn modelId="{1BC3363D-4F4C-4AFD-8533-AC25C2D20F34}" srcId="{8E144EAD-3982-4596-8565-4786AEF67CCE}" destId="{A535A55D-BBB7-4195-98AA-F2C88B5FF8AE}" srcOrd="3" destOrd="0" parTransId="{9C04FAF7-D9AC-442C-99BA-5D2C2A253B55}" sibTransId="{ED1511D9-9675-45BB-8E00-6731C74D4903}"/>
    <dgm:cxn modelId="{4A22EAA3-6787-4778-B47D-41772CA33273}" srcId="{8E144EAD-3982-4596-8565-4786AEF67CCE}" destId="{B8188121-0604-40F6-882B-6B45641127BC}" srcOrd="1" destOrd="0" parTransId="{55D7B4EB-EF7C-4A26-86B9-4824561E6EC6}" sibTransId="{883B5B28-9D35-4097-ACC9-04EC99E6C33C}"/>
    <dgm:cxn modelId="{99E85604-6B9C-4465-8B16-D124E95B4682}" type="presOf" srcId="{F40D9559-8763-4D24-B3A4-6613466A7AEA}" destId="{8750E548-CAF2-494F-942C-12F60C491B48}" srcOrd="0" destOrd="0" presId="urn:microsoft.com/office/officeart/2005/8/layout/radial6"/>
    <dgm:cxn modelId="{065B9A41-E0FC-444B-A187-A92DFD11958F}" type="presOf" srcId="{A535A55D-BBB7-4195-98AA-F2C88B5FF8AE}" destId="{7C7EACEC-0E0C-4388-A8BA-7B85D06D15B9}" srcOrd="0" destOrd="0" presId="urn:microsoft.com/office/officeart/2005/8/layout/radial6"/>
    <dgm:cxn modelId="{9AD66046-CA04-439E-922A-3D788D9BCD6D}" srcId="{8E144EAD-3982-4596-8565-4786AEF67CCE}" destId="{63A90D1E-673B-4320-B96A-912F2B681CE2}" srcOrd="6" destOrd="0" parTransId="{50407378-BE80-4796-9E32-7C0623AC42C2}" sibTransId="{91143AB6-BA1C-4ACF-89EF-EDB899800BF0}"/>
    <dgm:cxn modelId="{D5514A34-5482-41F1-AB33-389CD9B9472E}" srcId="{8E144EAD-3982-4596-8565-4786AEF67CCE}" destId="{385C1AB3-8E68-4B7C-88B4-0E087BC2F222}" srcOrd="2" destOrd="0" parTransId="{9B837D69-9972-46B0-8F9F-3F14132D0668}" sibTransId="{5D4CD542-4FED-4276-B19E-9634E796C520}"/>
    <dgm:cxn modelId="{108D674C-4210-4FA0-B77C-8E8B080CE8FF}" type="presParOf" srcId="{B66567C1-1962-44ED-9708-3288ACD5BA2B}" destId="{D575F51C-605E-45DE-AACF-EE01584296FA}" srcOrd="0" destOrd="0" presId="urn:microsoft.com/office/officeart/2005/8/layout/radial6"/>
    <dgm:cxn modelId="{CA3ED55A-4D7B-4A17-9E58-9FCC44E654C9}" type="presParOf" srcId="{B66567C1-1962-44ED-9708-3288ACD5BA2B}" destId="{E30CEB04-8736-4F65-857F-D8EEA11DC0B3}" srcOrd="1" destOrd="0" presId="urn:microsoft.com/office/officeart/2005/8/layout/radial6"/>
    <dgm:cxn modelId="{3D83A097-5D21-4771-9A84-BE49C69868C2}" type="presParOf" srcId="{B66567C1-1962-44ED-9708-3288ACD5BA2B}" destId="{5D97C4B1-260E-443D-9211-C5E4091DCFFF}" srcOrd="2" destOrd="0" presId="urn:microsoft.com/office/officeart/2005/8/layout/radial6"/>
    <dgm:cxn modelId="{D4F670E6-CED9-48EC-BABB-4BA92A6D434A}" type="presParOf" srcId="{B66567C1-1962-44ED-9708-3288ACD5BA2B}" destId="{7FA097B4-800C-4247-B34C-0FD1712E0774}" srcOrd="3" destOrd="0" presId="urn:microsoft.com/office/officeart/2005/8/layout/radial6"/>
    <dgm:cxn modelId="{53B28619-09E3-4CED-8C9B-A7EDCF1EF6D1}" type="presParOf" srcId="{B66567C1-1962-44ED-9708-3288ACD5BA2B}" destId="{A21D2561-D39A-457C-A378-D7F5DF554E41}" srcOrd="4" destOrd="0" presId="urn:microsoft.com/office/officeart/2005/8/layout/radial6"/>
    <dgm:cxn modelId="{3596912E-4398-40D0-A878-028A6DCBBE21}" type="presParOf" srcId="{B66567C1-1962-44ED-9708-3288ACD5BA2B}" destId="{DBF294A8-D270-4C74-90A3-B9FC87B77012}" srcOrd="5" destOrd="0" presId="urn:microsoft.com/office/officeart/2005/8/layout/radial6"/>
    <dgm:cxn modelId="{72C1697F-D874-418A-9E17-CA0E0A3E7CC6}" type="presParOf" srcId="{B66567C1-1962-44ED-9708-3288ACD5BA2B}" destId="{9E6C630A-1271-4C41-B9AA-A4ED871B630D}" srcOrd="6" destOrd="0" presId="urn:microsoft.com/office/officeart/2005/8/layout/radial6"/>
    <dgm:cxn modelId="{E885C73A-8080-4E98-AABB-8F4F94715507}" type="presParOf" srcId="{B66567C1-1962-44ED-9708-3288ACD5BA2B}" destId="{A74D8CF9-2136-4C15-BF5F-04147854AB1B}" srcOrd="7" destOrd="0" presId="urn:microsoft.com/office/officeart/2005/8/layout/radial6"/>
    <dgm:cxn modelId="{287BD789-645B-4C24-A394-44175DAE17C2}" type="presParOf" srcId="{B66567C1-1962-44ED-9708-3288ACD5BA2B}" destId="{F112365C-767B-48D5-8D29-CC1EAA89A956}" srcOrd="8" destOrd="0" presId="urn:microsoft.com/office/officeart/2005/8/layout/radial6"/>
    <dgm:cxn modelId="{4D51FB81-8A5C-4F29-A41F-B6B38E20C168}" type="presParOf" srcId="{B66567C1-1962-44ED-9708-3288ACD5BA2B}" destId="{6DD65355-85F6-4103-82AF-29A4AB0DBBF7}" srcOrd="9" destOrd="0" presId="urn:microsoft.com/office/officeart/2005/8/layout/radial6"/>
    <dgm:cxn modelId="{B04A20B7-D443-4D1C-AE8C-B8B5DB4B76A1}" type="presParOf" srcId="{B66567C1-1962-44ED-9708-3288ACD5BA2B}" destId="{7C7EACEC-0E0C-4388-A8BA-7B85D06D15B9}" srcOrd="10" destOrd="0" presId="urn:microsoft.com/office/officeart/2005/8/layout/radial6"/>
    <dgm:cxn modelId="{49E8C6AE-C64C-422A-A267-0239BDE758F3}" type="presParOf" srcId="{B66567C1-1962-44ED-9708-3288ACD5BA2B}" destId="{8F633309-411A-422E-82E0-146104F5F79E}" srcOrd="11" destOrd="0" presId="urn:microsoft.com/office/officeart/2005/8/layout/radial6"/>
    <dgm:cxn modelId="{83FC350D-57A8-458D-82A4-C3E786536F77}" type="presParOf" srcId="{B66567C1-1962-44ED-9708-3288ACD5BA2B}" destId="{5B87C0D2-6585-474A-94B5-FDF0AEFF5C70}" srcOrd="12" destOrd="0" presId="urn:microsoft.com/office/officeart/2005/8/layout/radial6"/>
    <dgm:cxn modelId="{598C507B-38C4-4A07-8163-B4DD51109B0B}" type="presParOf" srcId="{B66567C1-1962-44ED-9708-3288ACD5BA2B}" destId="{8750E548-CAF2-494F-942C-12F60C491B48}" srcOrd="13" destOrd="0" presId="urn:microsoft.com/office/officeart/2005/8/layout/radial6"/>
    <dgm:cxn modelId="{18042407-B916-4D2B-B7F6-3A2F2DA1370C}" type="presParOf" srcId="{B66567C1-1962-44ED-9708-3288ACD5BA2B}" destId="{325F72BC-AFA5-4FDA-AD48-00C773E52FA6}" srcOrd="14" destOrd="0" presId="urn:microsoft.com/office/officeart/2005/8/layout/radial6"/>
    <dgm:cxn modelId="{C52EEFE7-8490-486F-8E7C-956E4A66683E}" type="presParOf" srcId="{B66567C1-1962-44ED-9708-3288ACD5BA2B}" destId="{A275C80F-C445-40ED-A629-3717FED49854}" srcOrd="15" destOrd="0" presId="urn:microsoft.com/office/officeart/2005/8/layout/radial6"/>
    <dgm:cxn modelId="{C6D51D86-4BCC-49B9-83E2-25B0DF328B7B}" type="presParOf" srcId="{B66567C1-1962-44ED-9708-3288ACD5BA2B}" destId="{6209655D-ECF5-433B-B67E-692A1CB537F3}" srcOrd="16" destOrd="0" presId="urn:microsoft.com/office/officeart/2005/8/layout/radial6"/>
    <dgm:cxn modelId="{46C8DCFC-B0FD-4C41-9641-817DC9F1802C}" type="presParOf" srcId="{B66567C1-1962-44ED-9708-3288ACD5BA2B}" destId="{A2027626-C000-4589-89D9-705B3810ED6C}" srcOrd="17" destOrd="0" presId="urn:microsoft.com/office/officeart/2005/8/layout/radial6"/>
    <dgm:cxn modelId="{E0C3FE27-F2E4-4952-B3F2-BDAB364296D9}" type="presParOf" srcId="{B66567C1-1962-44ED-9708-3288ACD5BA2B}" destId="{8B70CF72-B38A-4366-8B59-18804D088ED4}" srcOrd="18" destOrd="0" presId="urn:microsoft.com/office/officeart/2005/8/layout/radial6"/>
    <dgm:cxn modelId="{2CD95BAE-046E-4C96-AEB3-B8A5DE24E3FF}" type="presParOf" srcId="{B66567C1-1962-44ED-9708-3288ACD5BA2B}" destId="{47576098-4946-4509-83B7-46789AE722BD}" srcOrd="19" destOrd="0" presId="urn:microsoft.com/office/officeart/2005/8/layout/radial6"/>
    <dgm:cxn modelId="{BF3E8A6D-D3D2-49FD-B0F5-05359598A8F3}" type="presParOf" srcId="{B66567C1-1962-44ED-9708-3288ACD5BA2B}" destId="{B05B67D0-C33B-416E-9E0C-D1CBF60A3D68}" srcOrd="20" destOrd="0" presId="urn:microsoft.com/office/officeart/2005/8/layout/radial6"/>
    <dgm:cxn modelId="{6B191C31-09BB-47A7-AB6B-66EBF5AF10A8}" type="presParOf" srcId="{B66567C1-1962-44ED-9708-3288ACD5BA2B}" destId="{1F36E872-F2BB-465F-B5F4-CB2A7686D81C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9BD20A-7C50-482F-90A9-1199DAA399B1}" type="doc">
      <dgm:prSet loTypeId="urn:microsoft.com/office/officeart/2005/8/layout/process4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73C4A92-E9A9-4565-8270-424660F8968D}">
      <dgm:prSet phldrT="[Текст]"/>
      <dgm:spPr>
        <a:ln w="76200">
          <a:solidFill>
            <a:srgbClr val="7030A0"/>
          </a:solidFill>
          <a:prstDash val="sysDot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Розроблена  в США у 1950-х</a:t>
          </a:r>
          <a:r>
            <a:rPr lang="uk-UA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роках</a:t>
          </a:r>
          <a:r>
            <a:rPr lang="uk-UA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6A12B1F-1C8D-47AF-A2C6-6E6A4ED512A3}" type="parTrans" cxnId="{2C5A2F7C-28A0-430C-B443-53D21863715B}">
      <dgm:prSet/>
      <dgm:spPr/>
      <dgm:t>
        <a:bodyPr/>
        <a:lstStyle/>
        <a:p>
          <a:endParaRPr lang="ru-RU"/>
        </a:p>
      </dgm:t>
    </dgm:pt>
    <dgm:pt modelId="{AE4EF2B9-F55F-4AEF-9647-0A9EBBE71305}" type="sibTrans" cxnId="{2C5A2F7C-28A0-430C-B443-53D21863715B}">
      <dgm:prSet/>
      <dgm:spPr/>
      <dgm:t>
        <a:bodyPr/>
        <a:lstStyle/>
        <a:p>
          <a:endParaRPr lang="ru-RU"/>
        </a:p>
      </dgm:t>
    </dgm:pt>
    <dgm:pt modelId="{3CFB8E82-C370-410A-AEFD-8AA84FE11A74}">
      <dgm:prSet/>
      <dgm:spPr/>
      <dgm:t>
        <a:bodyPr/>
        <a:lstStyle/>
        <a:p>
          <a:r>
            <a:rPr lang="uk-UA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Персоналізація ляльки стала її головною технологічною особливістю </a:t>
          </a:r>
          <a:endParaRPr lang="ru-RU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0A418A-486C-4303-A77B-FD082F22A020}" type="parTrans" cxnId="{752B0DCA-C602-455B-8CF8-FA860F6D4CF1}">
      <dgm:prSet/>
      <dgm:spPr/>
      <dgm:t>
        <a:bodyPr/>
        <a:lstStyle/>
        <a:p>
          <a:endParaRPr lang="ru-RU"/>
        </a:p>
      </dgm:t>
    </dgm:pt>
    <dgm:pt modelId="{D3260F4B-6297-49E8-9B77-C3F7A477033E}" type="sibTrans" cxnId="{752B0DCA-C602-455B-8CF8-FA860F6D4CF1}">
      <dgm:prSet/>
      <dgm:spPr/>
      <dgm:t>
        <a:bodyPr/>
        <a:lstStyle/>
        <a:p>
          <a:endParaRPr lang="ru-RU"/>
        </a:p>
      </dgm:t>
    </dgm:pt>
    <dgm:pt modelId="{1F8C2AAE-C0C6-4E0C-A5C3-A20DCC5FD213}">
      <dgm:prSet phldrT="[Текст]"/>
      <dgm:spPr/>
      <dgm:t>
        <a:bodyPr/>
        <a:lstStyle/>
        <a:p>
          <a:r>
            <a:rPr lang="uk-UA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Вперше використовувати почала </a:t>
          </a:r>
          <a:r>
            <a:rPr lang="uk-UA" b="1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Кей</a:t>
          </a:r>
          <a:r>
            <a:rPr lang="uk-UA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b="1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Таус</a:t>
          </a:r>
          <a:endParaRPr lang="ru-RU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4443D9-60EB-47C1-A317-ED7B8494EB68}" type="parTrans" cxnId="{9554F1F2-C461-4272-8154-4A9F0AE21E36}">
      <dgm:prSet/>
      <dgm:spPr/>
      <dgm:t>
        <a:bodyPr/>
        <a:lstStyle/>
        <a:p>
          <a:endParaRPr lang="uk-UA"/>
        </a:p>
      </dgm:t>
    </dgm:pt>
    <dgm:pt modelId="{A87E009A-4DEF-4B8C-A266-12CEF4A6602F}" type="sibTrans" cxnId="{9554F1F2-C461-4272-8154-4A9F0AE21E36}">
      <dgm:prSet/>
      <dgm:spPr/>
      <dgm:t>
        <a:bodyPr/>
        <a:lstStyle/>
        <a:p>
          <a:endParaRPr lang="uk-UA"/>
        </a:p>
      </dgm:t>
    </dgm:pt>
    <dgm:pt modelId="{94EBC675-C1B9-4DBC-BFDE-1CFF24F2554D}" type="pres">
      <dgm:prSet presAssocID="{9B9BD20A-7C50-482F-90A9-1199DAA399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F04371-CAB7-455B-9097-A056B4435D7D}" type="pres">
      <dgm:prSet presAssocID="{3CFB8E82-C370-410A-AEFD-8AA84FE11A74}" presName="boxAndChildren" presStyleCnt="0"/>
      <dgm:spPr/>
    </dgm:pt>
    <dgm:pt modelId="{F5855456-5EBD-449B-B6BB-ED026C123992}" type="pres">
      <dgm:prSet presAssocID="{3CFB8E82-C370-410A-AEFD-8AA84FE11A74}" presName="parentTextBox" presStyleLbl="node1" presStyleIdx="0" presStyleCnt="3"/>
      <dgm:spPr/>
      <dgm:t>
        <a:bodyPr/>
        <a:lstStyle/>
        <a:p>
          <a:endParaRPr lang="uk-UA"/>
        </a:p>
      </dgm:t>
    </dgm:pt>
    <dgm:pt modelId="{D8A6C0A4-B0EB-4664-9BAE-70FD830E3BBB}" type="pres">
      <dgm:prSet presAssocID="{A87E009A-4DEF-4B8C-A266-12CEF4A6602F}" presName="sp" presStyleCnt="0"/>
      <dgm:spPr/>
    </dgm:pt>
    <dgm:pt modelId="{98EE3A51-8EC9-416D-B198-E304DFE8F0AB}" type="pres">
      <dgm:prSet presAssocID="{1F8C2AAE-C0C6-4E0C-A5C3-A20DCC5FD213}" presName="arrowAndChildren" presStyleCnt="0"/>
      <dgm:spPr/>
    </dgm:pt>
    <dgm:pt modelId="{B00AE11D-57AE-4436-BC58-B2EC20B28994}" type="pres">
      <dgm:prSet presAssocID="{1F8C2AAE-C0C6-4E0C-A5C3-A20DCC5FD213}" presName="parentTextArrow" presStyleLbl="node1" presStyleIdx="1" presStyleCnt="3"/>
      <dgm:spPr/>
      <dgm:t>
        <a:bodyPr/>
        <a:lstStyle/>
        <a:p>
          <a:endParaRPr lang="uk-UA"/>
        </a:p>
      </dgm:t>
    </dgm:pt>
    <dgm:pt modelId="{F9E7B467-98B6-4FC7-A62B-E5EE45BF6A10}" type="pres">
      <dgm:prSet presAssocID="{AE4EF2B9-F55F-4AEF-9647-0A9EBBE71305}" presName="sp" presStyleCnt="0"/>
      <dgm:spPr/>
      <dgm:t>
        <a:bodyPr/>
        <a:lstStyle/>
        <a:p>
          <a:endParaRPr lang="ru-RU"/>
        </a:p>
      </dgm:t>
    </dgm:pt>
    <dgm:pt modelId="{B0517DFC-4290-4282-9991-46A9B7EECB69}" type="pres">
      <dgm:prSet presAssocID="{A73C4A92-E9A9-4565-8270-424660F8968D}" presName="arrowAndChildren" presStyleCnt="0"/>
      <dgm:spPr/>
      <dgm:t>
        <a:bodyPr/>
        <a:lstStyle/>
        <a:p>
          <a:endParaRPr lang="ru-RU"/>
        </a:p>
      </dgm:t>
    </dgm:pt>
    <dgm:pt modelId="{6193F4E5-5E1B-4539-BCC1-3AF9B20F4413}" type="pres">
      <dgm:prSet presAssocID="{A73C4A92-E9A9-4565-8270-424660F8968D}" presName="parentTextArrow" presStyleLbl="node1" presStyleIdx="2" presStyleCnt="3" custLinFactNeighborX="990" custLinFactNeighborY="-7913"/>
      <dgm:spPr/>
      <dgm:t>
        <a:bodyPr/>
        <a:lstStyle/>
        <a:p>
          <a:endParaRPr lang="ru-RU"/>
        </a:p>
      </dgm:t>
    </dgm:pt>
  </dgm:ptLst>
  <dgm:cxnLst>
    <dgm:cxn modelId="{9BCD3465-27DD-48C0-A4E8-68E68D0ABAEE}" type="presOf" srcId="{1F8C2AAE-C0C6-4E0C-A5C3-A20DCC5FD213}" destId="{B00AE11D-57AE-4436-BC58-B2EC20B28994}" srcOrd="0" destOrd="0" presId="urn:microsoft.com/office/officeart/2005/8/layout/process4"/>
    <dgm:cxn modelId="{C1F0B5B6-B6A8-4D59-A989-3C07E8997B87}" type="presOf" srcId="{3CFB8E82-C370-410A-AEFD-8AA84FE11A74}" destId="{F5855456-5EBD-449B-B6BB-ED026C123992}" srcOrd="0" destOrd="0" presId="urn:microsoft.com/office/officeart/2005/8/layout/process4"/>
    <dgm:cxn modelId="{752B0DCA-C602-455B-8CF8-FA860F6D4CF1}" srcId="{9B9BD20A-7C50-482F-90A9-1199DAA399B1}" destId="{3CFB8E82-C370-410A-AEFD-8AA84FE11A74}" srcOrd="2" destOrd="0" parTransId="{900A418A-486C-4303-A77B-FD082F22A020}" sibTransId="{D3260F4B-6297-49E8-9B77-C3F7A477033E}"/>
    <dgm:cxn modelId="{13FDCF31-4B74-4F07-8A9B-2B817790C485}" type="presOf" srcId="{A73C4A92-E9A9-4565-8270-424660F8968D}" destId="{6193F4E5-5E1B-4539-BCC1-3AF9B20F4413}" srcOrd="0" destOrd="0" presId="urn:microsoft.com/office/officeart/2005/8/layout/process4"/>
    <dgm:cxn modelId="{9554F1F2-C461-4272-8154-4A9F0AE21E36}" srcId="{9B9BD20A-7C50-482F-90A9-1199DAA399B1}" destId="{1F8C2AAE-C0C6-4E0C-A5C3-A20DCC5FD213}" srcOrd="1" destOrd="0" parTransId="{9E4443D9-60EB-47C1-A317-ED7B8494EB68}" sibTransId="{A87E009A-4DEF-4B8C-A266-12CEF4A6602F}"/>
    <dgm:cxn modelId="{54F07CA2-5643-4603-B16B-81C9C3DD928A}" type="presOf" srcId="{9B9BD20A-7C50-482F-90A9-1199DAA399B1}" destId="{94EBC675-C1B9-4DBC-BFDE-1CFF24F2554D}" srcOrd="0" destOrd="0" presId="urn:microsoft.com/office/officeart/2005/8/layout/process4"/>
    <dgm:cxn modelId="{2C5A2F7C-28A0-430C-B443-53D21863715B}" srcId="{9B9BD20A-7C50-482F-90A9-1199DAA399B1}" destId="{A73C4A92-E9A9-4565-8270-424660F8968D}" srcOrd="0" destOrd="0" parTransId="{56A12B1F-1C8D-47AF-A2C6-6E6A4ED512A3}" sibTransId="{AE4EF2B9-F55F-4AEF-9647-0A9EBBE71305}"/>
    <dgm:cxn modelId="{FD14F5EB-9E4D-482C-BFBB-0401A14352FC}" type="presParOf" srcId="{94EBC675-C1B9-4DBC-BFDE-1CFF24F2554D}" destId="{D1F04371-CAB7-455B-9097-A056B4435D7D}" srcOrd="0" destOrd="0" presId="urn:microsoft.com/office/officeart/2005/8/layout/process4"/>
    <dgm:cxn modelId="{5D8EA46B-6D42-427C-8A0B-7F6A24E14043}" type="presParOf" srcId="{D1F04371-CAB7-455B-9097-A056B4435D7D}" destId="{F5855456-5EBD-449B-B6BB-ED026C123992}" srcOrd="0" destOrd="0" presId="urn:microsoft.com/office/officeart/2005/8/layout/process4"/>
    <dgm:cxn modelId="{97121414-3B46-466B-9D14-A54BD656E0BA}" type="presParOf" srcId="{94EBC675-C1B9-4DBC-BFDE-1CFF24F2554D}" destId="{D8A6C0A4-B0EB-4664-9BAE-70FD830E3BBB}" srcOrd="1" destOrd="0" presId="urn:microsoft.com/office/officeart/2005/8/layout/process4"/>
    <dgm:cxn modelId="{FE76078E-5F10-4890-B318-9D60F68D6578}" type="presParOf" srcId="{94EBC675-C1B9-4DBC-BFDE-1CFF24F2554D}" destId="{98EE3A51-8EC9-416D-B198-E304DFE8F0AB}" srcOrd="2" destOrd="0" presId="urn:microsoft.com/office/officeart/2005/8/layout/process4"/>
    <dgm:cxn modelId="{A9864E08-612D-4E0C-8705-0559AC6620B8}" type="presParOf" srcId="{98EE3A51-8EC9-416D-B198-E304DFE8F0AB}" destId="{B00AE11D-57AE-4436-BC58-B2EC20B28994}" srcOrd="0" destOrd="0" presId="urn:microsoft.com/office/officeart/2005/8/layout/process4"/>
    <dgm:cxn modelId="{EE450D6C-6093-4C05-858C-3ACAD31856D4}" type="presParOf" srcId="{94EBC675-C1B9-4DBC-BFDE-1CFF24F2554D}" destId="{F9E7B467-98B6-4FC7-A62B-E5EE45BF6A10}" srcOrd="3" destOrd="0" presId="urn:microsoft.com/office/officeart/2005/8/layout/process4"/>
    <dgm:cxn modelId="{F97F4A35-6312-4D8B-A9A0-3FA589E83F14}" type="presParOf" srcId="{94EBC675-C1B9-4DBC-BFDE-1CFF24F2554D}" destId="{B0517DFC-4290-4282-9991-46A9B7EECB69}" srcOrd="4" destOrd="0" presId="urn:microsoft.com/office/officeart/2005/8/layout/process4"/>
    <dgm:cxn modelId="{43247E8F-9E37-4084-91C1-CBE400368583}" type="presParOf" srcId="{B0517DFC-4290-4282-9991-46A9B7EECB69}" destId="{6193F4E5-5E1B-4539-BCC1-3AF9B20F441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7FAB3B-7E8E-4287-8103-0CBDA5D885E8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18F3FBC9-5286-4098-BA4C-7972D01E6E85}">
      <dgm:prSet phldrT="[Текст]"/>
      <dgm:spPr/>
      <dgm:t>
        <a:bodyPr/>
        <a:lstStyle/>
        <a:p>
          <a:r>
            <a:rPr lang="uk-UA" dirty="0" smtClean="0"/>
            <a:t>реалізовувалася в рамках проекту «Створення інклюзивного безпечного середовища в навчальних закладах і громадах»</a:t>
          </a:r>
          <a:endParaRPr lang="ru-RU" dirty="0"/>
        </a:p>
      </dgm:t>
    </dgm:pt>
    <dgm:pt modelId="{6F4E4726-5F93-48DA-B7A6-85A364A000C1}" type="parTrans" cxnId="{3A2D200F-BDDC-47FC-914A-620D12D1FC83}">
      <dgm:prSet/>
      <dgm:spPr/>
      <dgm:t>
        <a:bodyPr/>
        <a:lstStyle/>
        <a:p>
          <a:endParaRPr lang="ru-RU"/>
        </a:p>
      </dgm:t>
    </dgm:pt>
    <dgm:pt modelId="{A4860CEC-F64A-4B21-9447-DD02C780AC60}" type="sibTrans" cxnId="{3A2D200F-BDDC-47FC-914A-620D12D1FC83}">
      <dgm:prSet/>
      <dgm:spPr/>
      <dgm:t>
        <a:bodyPr/>
        <a:lstStyle/>
        <a:p>
          <a:endParaRPr lang="ru-RU"/>
        </a:p>
      </dgm:t>
    </dgm:pt>
    <dgm:pt modelId="{534B10E5-5FDB-4781-8658-858C9D9B9EBF}">
      <dgm:prSet phldrT="[Текст]"/>
      <dgm:spPr/>
      <dgm:t>
        <a:bodyPr/>
        <a:lstStyle/>
        <a:p>
          <a:r>
            <a:rPr lang="uk-UA" dirty="0" smtClean="0"/>
            <a:t>впроваджувалася Всеукраїнським фондом «Крок за кроком» </a:t>
          </a:r>
          <a:endParaRPr lang="ru-RU" dirty="0"/>
        </a:p>
      </dgm:t>
    </dgm:pt>
    <dgm:pt modelId="{7BE5E878-41D4-4A4A-B968-AB894CEFD73C}" type="parTrans" cxnId="{90F3BA23-BF00-4914-98F5-F8791B17AEC2}">
      <dgm:prSet/>
      <dgm:spPr/>
      <dgm:t>
        <a:bodyPr/>
        <a:lstStyle/>
        <a:p>
          <a:endParaRPr lang="ru-RU"/>
        </a:p>
      </dgm:t>
    </dgm:pt>
    <dgm:pt modelId="{AB033FA0-E86D-498A-B386-FA9F98B4E1E6}" type="sibTrans" cxnId="{90F3BA23-BF00-4914-98F5-F8791B17AEC2}">
      <dgm:prSet/>
      <dgm:spPr/>
      <dgm:t>
        <a:bodyPr/>
        <a:lstStyle/>
        <a:p>
          <a:endParaRPr lang="ru-RU"/>
        </a:p>
      </dgm:t>
    </dgm:pt>
    <dgm:pt modelId="{0379BCC6-E788-4009-AB5A-564416DBD3FC}">
      <dgm:prSet phldrT="[Текст]"/>
      <dgm:spPr/>
      <dgm:t>
        <a:bodyPr/>
        <a:lstStyle/>
        <a:p>
          <a:r>
            <a:rPr lang="uk-UA" dirty="0" smtClean="0"/>
            <a:t>за підтримки Фонду Чарльза Стюарта </a:t>
          </a:r>
          <a:r>
            <a:rPr lang="uk-UA" dirty="0" err="1" smtClean="0"/>
            <a:t>Мотта</a:t>
          </a:r>
          <a:r>
            <a:rPr lang="uk-UA" dirty="0" smtClean="0"/>
            <a:t> та Фонду «Інститут Відкритого Суспільства» </a:t>
          </a:r>
          <a:endParaRPr lang="ru-RU" dirty="0"/>
        </a:p>
      </dgm:t>
    </dgm:pt>
    <dgm:pt modelId="{4C6282B8-200C-4EA4-A5EC-E01318589EE4}" type="parTrans" cxnId="{68AC6718-8D27-4358-85FD-F5748D341285}">
      <dgm:prSet/>
      <dgm:spPr/>
      <dgm:t>
        <a:bodyPr/>
        <a:lstStyle/>
        <a:p>
          <a:endParaRPr lang="ru-RU"/>
        </a:p>
      </dgm:t>
    </dgm:pt>
    <dgm:pt modelId="{84FDBC15-6FBC-4295-84AE-CC89394003C2}" type="sibTrans" cxnId="{68AC6718-8D27-4358-85FD-F5748D341285}">
      <dgm:prSet/>
      <dgm:spPr/>
      <dgm:t>
        <a:bodyPr/>
        <a:lstStyle/>
        <a:p>
          <a:endParaRPr lang="ru-RU"/>
        </a:p>
      </dgm:t>
    </dgm:pt>
    <dgm:pt modelId="{EECC5557-FEA2-44AB-9F15-4C82BF0C35BE}" type="pres">
      <dgm:prSet presAssocID="{E47FAB3B-7E8E-4287-8103-0CBDA5D885E8}" presName="Name0" presStyleCnt="0">
        <dgm:presLayoutVars>
          <dgm:dir/>
          <dgm:resizeHandles val="exact"/>
        </dgm:presLayoutVars>
      </dgm:prSet>
      <dgm:spPr/>
    </dgm:pt>
    <dgm:pt modelId="{04032B5E-D875-4355-A0CB-8B7A93569289}" type="pres">
      <dgm:prSet presAssocID="{18F3FBC9-5286-4098-BA4C-7972D01E6E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FB0627-5F89-4609-A1A9-9D574BF2DCFE}" type="pres">
      <dgm:prSet presAssocID="{A4860CEC-F64A-4B21-9447-DD02C780AC60}" presName="sibTrans" presStyleLbl="sibTrans2D1" presStyleIdx="0" presStyleCnt="2"/>
      <dgm:spPr/>
      <dgm:t>
        <a:bodyPr/>
        <a:lstStyle/>
        <a:p>
          <a:endParaRPr lang="uk-UA"/>
        </a:p>
      </dgm:t>
    </dgm:pt>
    <dgm:pt modelId="{F145FA31-A4DC-4C1B-A1FF-C6ADA93F7772}" type="pres">
      <dgm:prSet presAssocID="{A4860CEC-F64A-4B21-9447-DD02C780AC60}" presName="connectorText" presStyleLbl="sibTrans2D1" presStyleIdx="0" presStyleCnt="2"/>
      <dgm:spPr/>
      <dgm:t>
        <a:bodyPr/>
        <a:lstStyle/>
        <a:p>
          <a:endParaRPr lang="uk-UA"/>
        </a:p>
      </dgm:t>
    </dgm:pt>
    <dgm:pt modelId="{8C2A3A1B-F78B-4B10-B746-D3640BD8CFDB}" type="pres">
      <dgm:prSet presAssocID="{534B10E5-5FDB-4781-8658-858C9D9B9EB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45C728-72D5-418A-8D10-17000E85168D}" type="pres">
      <dgm:prSet presAssocID="{AB033FA0-E86D-498A-B386-FA9F98B4E1E6}" presName="sibTrans" presStyleLbl="sibTrans2D1" presStyleIdx="1" presStyleCnt="2"/>
      <dgm:spPr/>
      <dgm:t>
        <a:bodyPr/>
        <a:lstStyle/>
        <a:p>
          <a:endParaRPr lang="uk-UA"/>
        </a:p>
      </dgm:t>
    </dgm:pt>
    <dgm:pt modelId="{DBCF5F91-C96E-4FD0-9D81-EF2224EC9146}" type="pres">
      <dgm:prSet presAssocID="{AB033FA0-E86D-498A-B386-FA9F98B4E1E6}" presName="connectorText" presStyleLbl="sibTrans2D1" presStyleIdx="1" presStyleCnt="2"/>
      <dgm:spPr/>
      <dgm:t>
        <a:bodyPr/>
        <a:lstStyle/>
        <a:p>
          <a:endParaRPr lang="uk-UA"/>
        </a:p>
      </dgm:t>
    </dgm:pt>
    <dgm:pt modelId="{6D837925-204E-4DA6-927A-0327D2EDB8ED}" type="pres">
      <dgm:prSet presAssocID="{0379BCC6-E788-4009-AB5A-564416DBD3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5041010-DCA3-4BB7-BC64-E10AAC8BB613}" type="presOf" srcId="{E47FAB3B-7E8E-4287-8103-0CBDA5D885E8}" destId="{EECC5557-FEA2-44AB-9F15-4C82BF0C35BE}" srcOrd="0" destOrd="0" presId="urn:microsoft.com/office/officeart/2005/8/layout/process1"/>
    <dgm:cxn modelId="{82F4D065-518A-4FC4-BD81-250AFD5431FF}" type="presOf" srcId="{A4860CEC-F64A-4B21-9447-DD02C780AC60}" destId="{F145FA31-A4DC-4C1B-A1FF-C6ADA93F7772}" srcOrd="1" destOrd="0" presId="urn:microsoft.com/office/officeart/2005/8/layout/process1"/>
    <dgm:cxn modelId="{3A2D200F-BDDC-47FC-914A-620D12D1FC83}" srcId="{E47FAB3B-7E8E-4287-8103-0CBDA5D885E8}" destId="{18F3FBC9-5286-4098-BA4C-7972D01E6E85}" srcOrd="0" destOrd="0" parTransId="{6F4E4726-5F93-48DA-B7A6-85A364A000C1}" sibTransId="{A4860CEC-F64A-4B21-9447-DD02C780AC60}"/>
    <dgm:cxn modelId="{18F5FF7B-ADD6-42A0-BDB3-9CE00F1193C7}" type="presOf" srcId="{AB033FA0-E86D-498A-B386-FA9F98B4E1E6}" destId="{DBCF5F91-C96E-4FD0-9D81-EF2224EC9146}" srcOrd="1" destOrd="0" presId="urn:microsoft.com/office/officeart/2005/8/layout/process1"/>
    <dgm:cxn modelId="{7CC9C9AE-85B5-4CBC-BF5D-83AC78617863}" type="presOf" srcId="{AB033FA0-E86D-498A-B386-FA9F98B4E1E6}" destId="{8C45C728-72D5-418A-8D10-17000E85168D}" srcOrd="0" destOrd="0" presId="urn:microsoft.com/office/officeart/2005/8/layout/process1"/>
    <dgm:cxn modelId="{68AC6718-8D27-4358-85FD-F5748D341285}" srcId="{E47FAB3B-7E8E-4287-8103-0CBDA5D885E8}" destId="{0379BCC6-E788-4009-AB5A-564416DBD3FC}" srcOrd="2" destOrd="0" parTransId="{4C6282B8-200C-4EA4-A5EC-E01318589EE4}" sibTransId="{84FDBC15-6FBC-4295-84AE-CC89394003C2}"/>
    <dgm:cxn modelId="{67CDBA15-70A9-4054-BC3F-01AF41242FC1}" type="presOf" srcId="{18F3FBC9-5286-4098-BA4C-7972D01E6E85}" destId="{04032B5E-D875-4355-A0CB-8B7A93569289}" srcOrd="0" destOrd="0" presId="urn:microsoft.com/office/officeart/2005/8/layout/process1"/>
    <dgm:cxn modelId="{11BCF21E-4064-45DA-808D-B81267631DD4}" type="presOf" srcId="{534B10E5-5FDB-4781-8658-858C9D9B9EBF}" destId="{8C2A3A1B-F78B-4B10-B746-D3640BD8CFDB}" srcOrd="0" destOrd="0" presId="urn:microsoft.com/office/officeart/2005/8/layout/process1"/>
    <dgm:cxn modelId="{592B9D1D-1B02-4314-9C1B-4A0A4899B775}" type="presOf" srcId="{0379BCC6-E788-4009-AB5A-564416DBD3FC}" destId="{6D837925-204E-4DA6-927A-0327D2EDB8ED}" srcOrd="0" destOrd="0" presId="urn:microsoft.com/office/officeart/2005/8/layout/process1"/>
    <dgm:cxn modelId="{D7F7C154-7191-4B18-9CC1-A754B370C1F4}" type="presOf" srcId="{A4860CEC-F64A-4B21-9447-DD02C780AC60}" destId="{F3FB0627-5F89-4609-A1A9-9D574BF2DCFE}" srcOrd="0" destOrd="0" presId="urn:microsoft.com/office/officeart/2005/8/layout/process1"/>
    <dgm:cxn modelId="{90F3BA23-BF00-4914-98F5-F8791B17AEC2}" srcId="{E47FAB3B-7E8E-4287-8103-0CBDA5D885E8}" destId="{534B10E5-5FDB-4781-8658-858C9D9B9EBF}" srcOrd="1" destOrd="0" parTransId="{7BE5E878-41D4-4A4A-B968-AB894CEFD73C}" sibTransId="{AB033FA0-E86D-498A-B386-FA9F98B4E1E6}"/>
    <dgm:cxn modelId="{609E292B-00D7-46DD-98C3-95F21B055C37}" type="presParOf" srcId="{EECC5557-FEA2-44AB-9F15-4C82BF0C35BE}" destId="{04032B5E-D875-4355-A0CB-8B7A93569289}" srcOrd="0" destOrd="0" presId="urn:microsoft.com/office/officeart/2005/8/layout/process1"/>
    <dgm:cxn modelId="{F86CBA2C-1322-48E7-A02B-DA1710DA187B}" type="presParOf" srcId="{EECC5557-FEA2-44AB-9F15-4C82BF0C35BE}" destId="{F3FB0627-5F89-4609-A1A9-9D574BF2DCFE}" srcOrd="1" destOrd="0" presId="urn:microsoft.com/office/officeart/2005/8/layout/process1"/>
    <dgm:cxn modelId="{4261C371-965F-497B-B5C9-8E1B195DACDC}" type="presParOf" srcId="{F3FB0627-5F89-4609-A1A9-9D574BF2DCFE}" destId="{F145FA31-A4DC-4C1B-A1FF-C6ADA93F7772}" srcOrd="0" destOrd="0" presId="urn:microsoft.com/office/officeart/2005/8/layout/process1"/>
    <dgm:cxn modelId="{D8F0D4BA-2123-4F6C-958D-2D2B77BB48F3}" type="presParOf" srcId="{EECC5557-FEA2-44AB-9F15-4C82BF0C35BE}" destId="{8C2A3A1B-F78B-4B10-B746-D3640BD8CFDB}" srcOrd="2" destOrd="0" presId="urn:microsoft.com/office/officeart/2005/8/layout/process1"/>
    <dgm:cxn modelId="{0A9A6213-D748-4AF7-8944-D1C4D70A88E3}" type="presParOf" srcId="{EECC5557-FEA2-44AB-9F15-4C82BF0C35BE}" destId="{8C45C728-72D5-418A-8D10-17000E85168D}" srcOrd="3" destOrd="0" presId="urn:microsoft.com/office/officeart/2005/8/layout/process1"/>
    <dgm:cxn modelId="{657BB4CF-A777-4762-AA04-7E1A3FFDA425}" type="presParOf" srcId="{8C45C728-72D5-418A-8D10-17000E85168D}" destId="{DBCF5F91-C96E-4FD0-9D81-EF2224EC9146}" srcOrd="0" destOrd="0" presId="urn:microsoft.com/office/officeart/2005/8/layout/process1"/>
    <dgm:cxn modelId="{27E651BF-13E2-47F5-A975-CD24C4C21F05}" type="presParOf" srcId="{EECC5557-FEA2-44AB-9F15-4C82BF0C35BE}" destId="{6D837925-204E-4DA6-927A-0327D2EDB8E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5E8C26-E114-4623-84E2-C38CA2DC3ED0}" type="doc">
      <dgm:prSet loTypeId="urn:microsoft.com/office/officeart/2005/8/layout/chevron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CF29A-1456-4C7C-93FF-27FF1E1418D0}">
      <dgm:prSet phldrT="[Текст]"/>
      <dgm:spPr/>
      <dgm:t>
        <a:bodyPr/>
        <a:lstStyle/>
        <a:p>
          <a:r>
            <a:rPr lang="ru-RU" smtClean="0"/>
            <a:t>1</a:t>
          </a:r>
          <a:endParaRPr lang="ru-RU" dirty="0"/>
        </a:p>
      </dgm:t>
    </dgm:pt>
    <dgm:pt modelId="{CC482926-8F2D-48E6-830A-8BC3B0E6B082}" type="parTrans" cxnId="{4345805B-7A23-4CBF-A618-E0E95B79735B}">
      <dgm:prSet/>
      <dgm:spPr/>
      <dgm:t>
        <a:bodyPr/>
        <a:lstStyle/>
        <a:p>
          <a:endParaRPr lang="ru-RU"/>
        </a:p>
      </dgm:t>
    </dgm:pt>
    <dgm:pt modelId="{04E87C3F-1738-411E-B048-6350E5BF4600}" type="sibTrans" cxnId="{4345805B-7A23-4CBF-A618-E0E95B79735B}">
      <dgm:prSet/>
      <dgm:spPr/>
      <dgm:t>
        <a:bodyPr/>
        <a:lstStyle/>
        <a:p>
          <a:endParaRPr lang="ru-RU"/>
        </a:p>
      </dgm:t>
    </dgm:pt>
    <dgm:pt modelId="{76D40CB0-E54C-4223-BF81-1E9D27B0EFD2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чуйне ставлення та індивідуальний підхід до кожної дитини, її думок, переживань</a:t>
          </a:r>
          <a:endParaRPr lang="ru-RU" sz="1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5D0BD2-7B1C-4945-AF4D-B918F4398353}" type="parTrans" cxnId="{93A0F18E-B055-4CD7-999B-5B1DCAE9294C}">
      <dgm:prSet/>
      <dgm:spPr/>
      <dgm:t>
        <a:bodyPr/>
        <a:lstStyle/>
        <a:p>
          <a:endParaRPr lang="ru-RU"/>
        </a:p>
      </dgm:t>
    </dgm:pt>
    <dgm:pt modelId="{F8317208-876E-4C0E-A835-4B1AD0D9478D}" type="sibTrans" cxnId="{93A0F18E-B055-4CD7-999B-5B1DCAE9294C}">
      <dgm:prSet/>
      <dgm:spPr/>
      <dgm:t>
        <a:bodyPr/>
        <a:lstStyle/>
        <a:p>
          <a:endParaRPr lang="ru-RU"/>
        </a:p>
      </dgm:t>
    </dgm:pt>
    <dgm:pt modelId="{5C4331C4-57CF-41F1-8CF9-6CB6627AE37F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FEC47960-8B9B-4A48-9366-A486D5156349}" type="parTrans" cxnId="{30492263-01A5-466B-B1D4-DEC8D58F5EA3}">
      <dgm:prSet/>
      <dgm:spPr/>
      <dgm:t>
        <a:bodyPr/>
        <a:lstStyle/>
        <a:p>
          <a:endParaRPr lang="ru-RU"/>
        </a:p>
      </dgm:t>
    </dgm:pt>
    <dgm:pt modelId="{DA6E88C3-EF82-4AC1-9D00-3223164D6C91}" type="sibTrans" cxnId="{30492263-01A5-466B-B1D4-DEC8D58F5EA3}">
      <dgm:prSet/>
      <dgm:spPr/>
      <dgm:t>
        <a:bodyPr/>
        <a:lstStyle/>
        <a:p>
          <a:endParaRPr lang="ru-RU"/>
        </a:p>
      </dgm:t>
    </dgm:pt>
    <dgm:pt modelId="{157E967F-43A6-4C4F-AC3B-2813E432F450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забезпечення умов для того, щоб кожна дитина почувала себе комфортно, щоб її думки визнавали і цінували</a:t>
          </a:r>
          <a:endParaRPr lang="ru-RU" sz="1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4BEE3B-F1AB-494F-A2C9-EB87D6DD42E1}" type="parTrans" cxnId="{7B09CF67-5343-4C83-9CE5-2A445169F589}">
      <dgm:prSet/>
      <dgm:spPr/>
      <dgm:t>
        <a:bodyPr/>
        <a:lstStyle/>
        <a:p>
          <a:endParaRPr lang="ru-RU"/>
        </a:p>
      </dgm:t>
    </dgm:pt>
    <dgm:pt modelId="{37B8F4AA-6CE5-4CD6-BFB5-C904F9DF23D4}" type="sibTrans" cxnId="{7B09CF67-5343-4C83-9CE5-2A445169F589}">
      <dgm:prSet/>
      <dgm:spPr/>
      <dgm:t>
        <a:bodyPr/>
        <a:lstStyle/>
        <a:p>
          <a:endParaRPr lang="ru-RU"/>
        </a:p>
      </dgm:t>
    </dgm:pt>
    <dgm:pt modelId="{CEFD507B-0620-4C9D-B0B9-FEEC19942B51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9FF67B9F-1A24-4601-A474-BB408DC2E90B}" type="parTrans" cxnId="{D6B138D3-3FA2-4BFA-89F7-EEDB7B311BF1}">
      <dgm:prSet/>
      <dgm:spPr/>
      <dgm:t>
        <a:bodyPr/>
        <a:lstStyle/>
        <a:p>
          <a:endParaRPr lang="ru-RU"/>
        </a:p>
      </dgm:t>
    </dgm:pt>
    <dgm:pt modelId="{B896577B-D5BA-41AC-AE9B-8A467210FF85}" type="sibTrans" cxnId="{D6B138D3-3FA2-4BFA-89F7-EEDB7B311BF1}">
      <dgm:prSet/>
      <dgm:spPr/>
      <dgm:t>
        <a:bodyPr/>
        <a:lstStyle/>
        <a:p>
          <a:endParaRPr lang="ru-RU"/>
        </a:p>
      </dgm:t>
    </dgm:pt>
    <dgm:pt modelId="{BB786309-1B2D-46D6-BFC2-9913CC3156E7}">
      <dgm:prSet custT="1"/>
      <dgm:spPr/>
      <dgm:t>
        <a:bodyPr/>
        <a:lstStyle/>
        <a:p>
          <a:r>
            <a:rPr lang="uk-UA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допомога дітям з особливими потребами відчути себе рівноцінними учасниками освітнього процесу, життя</a:t>
          </a:r>
          <a:endParaRPr lang="ru-RU" sz="1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84F36B-9E10-421B-9CFE-1C4AB69ED43E}" type="parTrans" cxnId="{3A13D51B-86B9-491C-B8E5-A46070645E3E}">
      <dgm:prSet/>
      <dgm:spPr/>
      <dgm:t>
        <a:bodyPr/>
        <a:lstStyle/>
        <a:p>
          <a:endParaRPr lang="ru-RU"/>
        </a:p>
      </dgm:t>
    </dgm:pt>
    <dgm:pt modelId="{DB123D1E-A594-4F14-95BA-5CB0AC038184}" type="sibTrans" cxnId="{3A13D51B-86B9-491C-B8E5-A46070645E3E}">
      <dgm:prSet/>
      <dgm:spPr/>
      <dgm:t>
        <a:bodyPr/>
        <a:lstStyle/>
        <a:p>
          <a:endParaRPr lang="ru-RU"/>
        </a:p>
      </dgm:t>
    </dgm:pt>
    <dgm:pt modelId="{2FF6C8FF-939B-43C2-83E4-390FA9736EAA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30E5CB9-1881-4D4D-9D24-51E6A5986540}" type="parTrans" cxnId="{1E4ABA8F-6541-46F9-8002-1934FDC7D455}">
      <dgm:prSet/>
      <dgm:spPr/>
      <dgm:t>
        <a:bodyPr/>
        <a:lstStyle/>
        <a:p>
          <a:endParaRPr lang="ru-RU"/>
        </a:p>
      </dgm:t>
    </dgm:pt>
    <dgm:pt modelId="{A5AE71EF-348C-4290-8098-BFE01DBEF203}" type="sibTrans" cxnId="{1E4ABA8F-6541-46F9-8002-1934FDC7D455}">
      <dgm:prSet/>
      <dgm:spPr/>
      <dgm:t>
        <a:bodyPr/>
        <a:lstStyle/>
        <a:p>
          <a:endParaRPr lang="ru-RU"/>
        </a:p>
      </dgm:t>
    </dgm:pt>
    <dgm:pt modelId="{AACEB89E-AC9E-4EB0-9D6D-CE70A24D2626}">
      <dgm:prSet custT="1"/>
      <dgm:spPr/>
      <dgm:t>
        <a:bodyPr/>
        <a:lstStyle/>
        <a:p>
          <a:r>
            <a:rPr lang="uk-UA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здійснення педагогічних втручань у належний час і спосіб, щоб делікатно підтримувати і допомагати дітям розвивати впевненість у собі, довіру і самоповагу</a:t>
          </a:r>
          <a:endParaRPr lang="ru-RU" sz="1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2EC5EE-D7AD-4FBF-ABF3-EF332C1CEADE}" type="parTrans" cxnId="{3876345E-4DEE-45DD-A503-B622400BB8CC}">
      <dgm:prSet/>
      <dgm:spPr/>
      <dgm:t>
        <a:bodyPr/>
        <a:lstStyle/>
        <a:p>
          <a:endParaRPr lang="ru-RU"/>
        </a:p>
      </dgm:t>
    </dgm:pt>
    <dgm:pt modelId="{ED235BC5-81BF-4509-8EA6-D3C9D257A936}" type="sibTrans" cxnId="{3876345E-4DEE-45DD-A503-B622400BB8CC}">
      <dgm:prSet/>
      <dgm:spPr/>
      <dgm:t>
        <a:bodyPr/>
        <a:lstStyle/>
        <a:p>
          <a:endParaRPr lang="ru-RU"/>
        </a:p>
      </dgm:t>
    </dgm:pt>
    <dgm:pt modelId="{73DDF7AB-862F-4C9D-A433-104E518BEFE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5A545840-490D-4D51-B54D-BD492A5FD6DD}" type="sibTrans" cxnId="{E690DD7E-B975-4F1B-BC14-5E647AA36612}">
      <dgm:prSet/>
      <dgm:spPr/>
      <dgm:t>
        <a:bodyPr/>
        <a:lstStyle/>
        <a:p>
          <a:endParaRPr lang="ru-RU"/>
        </a:p>
      </dgm:t>
    </dgm:pt>
    <dgm:pt modelId="{7E3E59C5-46CD-49D8-B1E9-AEF11836C273}" type="parTrans" cxnId="{E690DD7E-B975-4F1B-BC14-5E647AA36612}">
      <dgm:prSet/>
      <dgm:spPr/>
      <dgm:t>
        <a:bodyPr/>
        <a:lstStyle/>
        <a:p>
          <a:endParaRPr lang="ru-RU"/>
        </a:p>
      </dgm:t>
    </dgm:pt>
    <dgm:pt modelId="{7017C968-EEDE-4CD5-B1F1-943904B44267}">
      <dgm:prSet phldrT="[Текст]" custT="1"/>
      <dgm:spPr/>
      <dgm:t>
        <a:bodyPr/>
        <a:lstStyle/>
        <a:p>
          <a:r>
            <a:rPr lang="uk-UA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створення рівних можливостей для всіх дітей та формування позитивного ставлення до оточуючого</a:t>
          </a:r>
          <a:endParaRPr lang="ru-RU" sz="1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4FF938-64F8-47EE-B411-011F5BD4DA6C}" type="sibTrans" cxnId="{2F39B2AB-1162-4D7B-A7A1-CFF3D541F370}">
      <dgm:prSet/>
      <dgm:spPr/>
      <dgm:t>
        <a:bodyPr/>
        <a:lstStyle/>
        <a:p>
          <a:endParaRPr lang="ru-RU"/>
        </a:p>
      </dgm:t>
    </dgm:pt>
    <dgm:pt modelId="{7235F16F-09C2-45FC-841E-7C1C951346A9}" type="parTrans" cxnId="{2F39B2AB-1162-4D7B-A7A1-CFF3D541F370}">
      <dgm:prSet/>
      <dgm:spPr/>
      <dgm:t>
        <a:bodyPr/>
        <a:lstStyle/>
        <a:p>
          <a:endParaRPr lang="ru-RU"/>
        </a:p>
      </dgm:t>
    </dgm:pt>
    <dgm:pt modelId="{601BEA12-EB1A-434A-94A0-9AF5BF1AED71}">
      <dgm:prSet/>
      <dgm:spPr/>
      <dgm:t>
        <a:bodyPr/>
        <a:lstStyle/>
        <a:p>
          <a:r>
            <a:rPr lang="ru-RU" b="1" dirty="0" smtClean="0"/>
            <a:t>6</a:t>
          </a:r>
          <a:endParaRPr lang="ru-RU" b="1" dirty="0"/>
        </a:p>
      </dgm:t>
    </dgm:pt>
    <dgm:pt modelId="{070AF38E-F3D5-4A4D-9898-A3408ABEA55B}" type="parTrans" cxnId="{FF8E71D4-8CB5-4657-AF76-237F39EE013F}">
      <dgm:prSet/>
      <dgm:spPr/>
      <dgm:t>
        <a:bodyPr/>
        <a:lstStyle/>
        <a:p>
          <a:endParaRPr lang="uk-UA"/>
        </a:p>
      </dgm:t>
    </dgm:pt>
    <dgm:pt modelId="{9DE9D726-8E22-474E-89D1-F08CC809C15A}" type="sibTrans" cxnId="{FF8E71D4-8CB5-4657-AF76-237F39EE013F}">
      <dgm:prSet/>
      <dgm:spPr/>
      <dgm:t>
        <a:bodyPr/>
        <a:lstStyle/>
        <a:p>
          <a:endParaRPr lang="uk-UA"/>
        </a:p>
      </dgm:t>
    </dgm:pt>
    <dgm:pt modelId="{E1546A21-E8DA-41F2-A981-C9195578D07C}">
      <dgm:prSet/>
      <dgm:spPr/>
      <dgm:t>
        <a:bodyPr/>
        <a:lstStyle/>
        <a:p>
          <a:r>
            <a:rPr lang="ru-RU" b="1" dirty="0" smtClean="0"/>
            <a:t>7</a:t>
          </a:r>
          <a:endParaRPr lang="ru-RU" b="1" dirty="0"/>
        </a:p>
      </dgm:t>
    </dgm:pt>
    <dgm:pt modelId="{8225F8F5-6F0E-4924-9AE8-276ACC73CCD8}" type="parTrans" cxnId="{D884DB7A-38B5-4436-AFDF-0AE821B340C3}">
      <dgm:prSet/>
      <dgm:spPr/>
      <dgm:t>
        <a:bodyPr/>
        <a:lstStyle/>
        <a:p>
          <a:endParaRPr lang="uk-UA"/>
        </a:p>
      </dgm:t>
    </dgm:pt>
    <dgm:pt modelId="{780BD3DE-65A0-4153-8550-986C6EB36DD8}" type="sibTrans" cxnId="{D884DB7A-38B5-4436-AFDF-0AE821B340C3}">
      <dgm:prSet/>
      <dgm:spPr/>
      <dgm:t>
        <a:bodyPr/>
        <a:lstStyle/>
        <a:p>
          <a:endParaRPr lang="uk-UA"/>
        </a:p>
      </dgm:t>
    </dgm:pt>
    <dgm:pt modelId="{867CA5DB-57B2-4845-8D3A-5B7856044084}">
      <dgm:prSet custT="1"/>
      <dgm:spPr/>
      <dgm:t>
        <a:bodyPr/>
        <a:lstStyle/>
        <a:p>
          <a:r>
            <a:rPr lang="uk-UA" sz="18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створення можливостей для гри дітей у безпечному і стимулюючому середовищі з турботливими дорослими</a:t>
          </a:r>
          <a:endParaRPr lang="uk-UA" sz="18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10D614-F50F-43EF-B601-CF42A8509C4D}" type="parTrans" cxnId="{10C710EF-B45C-4BBF-99B6-C97CDDA97D1A}">
      <dgm:prSet/>
      <dgm:spPr/>
      <dgm:t>
        <a:bodyPr/>
        <a:lstStyle/>
        <a:p>
          <a:endParaRPr lang="uk-UA"/>
        </a:p>
      </dgm:t>
    </dgm:pt>
    <dgm:pt modelId="{ED5DAC00-AFC3-495F-914D-90ABA16B7D30}" type="sibTrans" cxnId="{10C710EF-B45C-4BBF-99B6-C97CDDA97D1A}">
      <dgm:prSet/>
      <dgm:spPr/>
      <dgm:t>
        <a:bodyPr/>
        <a:lstStyle/>
        <a:p>
          <a:endParaRPr lang="uk-UA"/>
        </a:p>
      </dgm:t>
    </dgm:pt>
    <dgm:pt modelId="{F07821B4-E16B-4403-8A69-644AF5CB5929}">
      <dgm:prSet custT="1"/>
      <dgm:spPr/>
      <dgm:t>
        <a:bodyPr/>
        <a:lstStyle/>
        <a:p>
          <a:r>
            <a:rPr lang="uk-UA" sz="2800" b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формування емоційного інтелекту</a:t>
          </a:r>
          <a:endParaRPr lang="uk-UA" sz="2800" b="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904B6E-32E9-4463-A2E7-9A8584FFC496}" type="parTrans" cxnId="{CE5C8CD7-6646-4356-84A7-7AB55BFEDD3D}">
      <dgm:prSet/>
      <dgm:spPr/>
      <dgm:t>
        <a:bodyPr/>
        <a:lstStyle/>
        <a:p>
          <a:endParaRPr lang="uk-UA"/>
        </a:p>
      </dgm:t>
    </dgm:pt>
    <dgm:pt modelId="{1EE00C5B-FA9F-4321-BF29-11401076D040}" type="sibTrans" cxnId="{CE5C8CD7-6646-4356-84A7-7AB55BFEDD3D}">
      <dgm:prSet/>
      <dgm:spPr/>
      <dgm:t>
        <a:bodyPr/>
        <a:lstStyle/>
        <a:p>
          <a:endParaRPr lang="uk-UA"/>
        </a:p>
      </dgm:t>
    </dgm:pt>
    <dgm:pt modelId="{433A766C-A452-4867-B6DA-24B83AC94721}" type="pres">
      <dgm:prSet presAssocID="{F85E8C26-E114-4623-84E2-C38CA2DC3E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C8D5F7-3FF1-4689-AD82-BC04BB83D269}" type="pres">
      <dgm:prSet presAssocID="{8E8CF29A-1456-4C7C-93FF-27FF1E1418D0}" presName="composite" presStyleCnt="0"/>
      <dgm:spPr/>
      <dgm:t>
        <a:bodyPr/>
        <a:lstStyle/>
        <a:p>
          <a:endParaRPr lang="ru-RU"/>
        </a:p>
      </dgm:t>
    </dgm:pt>
    <dgm:pt modelId="{931413EA-877A-49F0-9CAE-D21EC1F3B3FA}" type="pres">
      <dgm:prSet presAssocID="{8E8CF29A-1456-4C7C-93FF-27FF1E1418D0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51C65-874A-4568-AD69-96C11918DBBA}" type="pres">
      <dgm:prSet presAssocID="{8E8CF29A-1456-4C7C-93FF-27FF1E1418D0}" presName="descendantText" presStyleLbl="alignAcc1" presStyleIdx="0" presStyleCnt="7" custLinFactNeighborX="549" custLinFactNeighborY="5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08480-5774-4F16-905B-B48443EF4020}" type="pres">
      <dgm:prSet presAssocID="{04E87C3F-1738-411E-B048-6350E5BF4600}" presName="sp" presStyleCnt="0"/>
      <dgm:spPr/>
      <dgm:t>
        <a:bodyPr/>
        <a:lstStyle/>
        <a:p>
          <a:endParaRPr lang="ru-RU"/>
        </a:p>
      </dgm:t>
    </dgm:pt>
    <dgm:pt modelId="{A569A96A-FB70-497B-AFCE-CFDCAD6EF581}" type="pres">
      <dgm:prSet presAssocID="{73DDF7AB-862F-4C9D-A433-104E518BEFE6}" presName="composite" presStyleCnt="0"/>
      <dgm:spPr/>
      <dgm:t>
        <a:bodyPr/>
        <a:lstStyle/>
        <a:p>
          <a:endParaRPr lang="ru-RU"/>
        </a:p>
      </dgm:t>
    </dgm:pt>
    <dgm:pt modelId="{A7C2019B-05A7-492A-A623-EE0F9D5605D7}" type="pres">
      <dgm:prSet presAssocID="{73DDF7AB-862F-4C9D-A433-104E518BEFE6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CC021-AB0F-450B-9F87-EC997F2A3AFF}" type="pres">
      <dgm:prSet presAssocID="{73DDF7AB-862F-4C9D-A433-104E518BEFE6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5D386-7692-4857-86DD-48C33CC2582F}" type="pres">
      <dgm:prSet presAssocID="{5A545840-490D-4D51-B54D-BD492A5FD6DD}" presName="sp" presStyleCnt="0"/>
      <dgm:spPr/>
      <dgm:t>
        <a:bodyPr/>
        <a:lstStyle/>
        <a:p>
          <a:endParaRPr lang="ru-RU"/>
        </a:p>
      </dgm:t>
    </dgm:pt>
    <dgm:pt modelId="{D2B044B3-1655-4954-A2BB-4E982D82765D}" type="pres">
      <dgm:prSet presAssocID="{5C4331C4-57CF-41F1-8CF9-6CB6627AE37F}" presName="composite" presStyleCnt="0"/>
      <dgm:spPr/>
      <dgm:t>
        <a:bodyPr/>
        <a:lstStyle/>
        <a:p>
          <a:endParaRPr lang="ru-RU"/>
        </a:p>
      </dgm:t>
    </dgm:pt>
    <dgm:pt modelId="{9D55A213-861D-405F-A79B-109A75CE55D5}" type="pres">
      <dgm:prSet presAssocID="{5C4331C4-57CF-41F1-8CF9-6CB6627AE37F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19111-217D-4819-A41E-1EEA77E98B68}" type="pres">
      <dgm:prSet presAssocID="{5C4331C4-57CF-41F1-8CF9-6CB6627AE37F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9CD05-5A3A-426B-8E2F-1BBF5C199BD4}" type="pres">
      <dgm:prSet presAssocID="{DA6E88C3-EF82-4AC1-9D00-3223164D6C91}" presName="sp" presStyleCnt="0"/>
      <dgm:spPr/>
      <dgm:t>
        <a:bodyPr/>
        <a:lstStyle/>
        <a:p>
          <a:endParaRPr lang="ru-RU"/>
        </a:p>
      </dgm:t>
    </dgm:pt>
    <dgm:pt modelId="{525667C6-8088-4EBB-9326-27C74F230CAB}" type="pres">
      <dgm:prSet presAssocID="{2FF6C8FF-939B-43C2-83E4-390FA9736EAA}" presName="composite" presStyleCnt="0"/>
      <dgm:spPr/>
      <dgm:t>
        <a:bodyPr/>
        <a:lstStyle/>
        <a:p>
          <a:endParaRPr lang="ru-RU"/>
        </a:p>
      </dgm:t>
    </dgm:pt>
    <dgm:pt modelId="{FDC671FC-771B-4FEC-8EBB-E17DDB919BD3}" type="pres">
      <dgm:prSet presAssocID="{2FF6C8FF-939B-43C2-83E4-390FA9736EAA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AAFA2-DBBC-488D-A63F-4AE43A871043}" type="pres">
      <dgm:prSet presAssocID="{2FF6C8FF-939B-43C2-83E4-390FA9736EAA}" presName="descendantText" presStyleLbl="alignAcc1" presStyleIdx="3" presStyleCnt="7" custScaleX="100953" custScaleY="169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3E4704-07C7-4A2F-B2A8-EC30B9CF2FDF}" type="pres">
      <dgm:prSet presAssocID="{A5AE71EF-348C-4290-8098-BFE01DBEF203}" presName="sp" presStyleCnt="0"/>
      <dgm:spPr/>
      <dgm:t>
        <a:bodyPr/>
        <a:lstStyle/>
        <a:p>
          <a:endParaRPr lang="ru-RU"/>
        </a:p>
      </dgm:t>
    </dgm:pt>
    <dgm:pt modelId="{9DACC971-6DB1-4E4C-9517-FD4B489A45C9}" type="pres">
      <dgm:prSet presAssocID="{CEFD507B-0620-4C9D-B0B9-FEEC19942B51}" presName="composite" presStyleCnt="0"/>
      <dgm:spPr/>
      <dgm:t>
        <a:bodyPr/>
        <a:lstStyle/>
        <a:p>
          <a:endParaRPr lang="ru-RU"/>
        </a:p>
      </dgm:t>
    </dgm:pt>
    <dgm:pt modelId="{B51BDAE9-645D-4FC7-BD48-CFC70B528653}" type="pres">
      <dgm:prSet presAssocID="{CEFD507B-0620-4C9D-B0B9-FEEC19942B5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597B9-EFE4-45CB-A903-D8BF15D07F21}" type="pres">
      <dgm:prSet presAssocID="{CEFD507B-0620-4C9D-B0B9-FEEC19942B51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F7FDB-1F53-4CE2-A1C6-90DDE81184E4}" type="pres">
      <dgm:prSet presAssocID="{B896577B-D5BA-41AC-AE9B-8A467210FF85}" presName="sp" presStyleCnt="0"/>
      <dgm:spPr/>
    </dgm:pt>
    <dgm:pt modelId="{5FF9027E-DE81-45F8-A1E1-5172168E5178}" type="pres">
      <dgm:prSet presAssocID="{601BEA12-EB1A-434A-94A0-9AF5BF1AED71}" presName="composite" presStyleCnt="0"/>
      <dgm:spPr/>
    </dgm:pt>
    <dgm:pt modelId="{8A580ACA-71DA-4E2E-BD90-1367BBE315A3}" type="pres">
      <dgm:prSet presAssocID="{601BEA12-EB1A-434A-94A0-9AF5BF1AED71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D34B7A-1129-497B-AE07-41D8582AB292}" type="pres">
      <dgm:prSet presAssocID="{601BEA12-EB1A-434A-94A0-9AF5BF1AED71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84D5A8F-E099-416E-8CDA-2B77A0BE294A}" type="pres">
      <dgm:prSet presAssocID="{9DE9D726-8E22-474E-89D1-F08CC809C15A}" presName="sp" presStyleCnt="0"/>
      <dgm:spPr/>
    </dgm:pt>
    <dgm:pt modelId="{5B075BF4-7EED-4867-8BD2-D3F576D1D1BE}" type="pres">
      <dgm:prSet presAssocID="{E1546A21-E8DA-41F2-A981-C9195578D07C}" presName="composite" presStyleCnt="0"/>
      <dgm:spPr/>
    </dgm:pt>
    <dgm:pt modelId="{FDA2D3FC-A8B8-4698-A0FC-2390F9AC466A}" type="pres">
      <dgm:prSet presAssocID="{E1546A21-E8DA-41F2-A981-C9195578D07C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97FF39-F858-407E-9574-EC5072612191}" type="pres">
      <dgm:prSet presAssocID="{E1546A21-E8DA-41F2-A981-C9195578D07C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F39B2AB-1162-4D7B-A7A1-CFF3D541F370}" srcId="{8E8CF29A-1456-4C7C-93FF-27FF1E1418D0}" destId="{7017C968-EEDE-4CD5-B1F1-943904B44267}" srcOrd="0" destOrd="0" parTransId="{7235F16F-09C2-45FC-841E-7C1C951346A9}" sibTransId="{FD4FF938-64F8-47EE-B411-011F5BD4DA6C}"/>
    <dgm:cxn modelId="{22828BC1-21B4-4C43-B8D8-EC2B229B01D8}" type="presOf" srcId="{867CA5DB-57B2-4845-8D3A-5B7856044084}" destId="{B1D34B7A-1129-497B-AE07-41D8582AB292}" srcOrd="0" destOrd="0" presId="urn:microsoft.com/office/officeart/2005/8/layout/chevron2"/>
    <dgm:cxn modelId="{D6B138D3-3FA2-4BFA-89F7-EEDB7B311BF1}" srcId="{F85E8C26-E114-4623-84E2-C38CA2DC3ED0}" destId="{CEFD507B-0620-4C9D-B0B9-FEEC19942B51}" srcOrd="4" destOrd="0" parTransId="{9FF67B9F-1A24-4601-A474-BB408DC2E90B}" sibTransId="{B896577B-D5BA-41AC-AE9B-8A467210FF85}"/>
    <dgm:cxn modelId="{669780D6-8D5E-44D0-9653-09905E72AEE7}" type="presOf" srcId="{73DDF7AB-862F-4C9D-A433-104E518BEFE6}" destId="{A7C2019B-05A7-492A-A623-EE0F9D5605D7}" srcOrd="0" destOrd="0" presId="urn:microsoft.com/office/officeart/2005/8/layout/chevron2"/>
    <dgm:cxn modelId="{3E5E710F-046E-4BD1-8E7A-B66A5F0A92FA}" type="presOf" srcId="{BB786309-1B2D-46D6-BFC2-9913CC3156E7}" destId="{BCD597B9-EFE4-45CB-A903-D8BF15D07F21}" srcOrd="0" destOrd="0" presId="urn:microsoft.com/office/officeart/2005/8/layout/chevron2"/>
    <dgm:cxn modelId="{30492263-01A5-466B-B1D4-DEC8D58F5EA3}" srcId="{F85E8C26-E114-4623-84E2-C38CA2DC3ED0}" destId="{5C4331C4-57CF-41F1-8CF9-6CB6627AE37F}" srcOrd="2" destOrd="0" parTransId="{FEC47960-8B9B-4A48-9366-A486D5156349}" sibTransId="{DA6E88C3-EF82-4AC1-9D00-3223164D6C91}"/>
    <dgm:cxn modelId="{1E4ABA8F-6541-46F9-8002-1934FDC7D455}" srcId="{F85E8C26-E114-4623-84E2-C38CA2DC3ED0}" destId="{2FF6C8FF-939B-43C2-83E4-390FA9736EAA}" srcOrd="3" destOrd="0" parTransId="{D30E5CB9-1881-4D4D-9D24-51E6A5986540}" sibTransId="{A5AE71EF-348C-4290-8098-BFE01DBEF203}"/>
    <dgm:cxn modelId="{5068A71E-29FA-4E22-8F23-1FFCFCE35C64}" type="presOf" srcId="{157E967F-43A6-4C4F-AC3B-2813E432F450}" destId="{20019111-217D-4819-A41E-1EEA77E98B68}" srcOrd="0" destOrd="0" presId="urn:microsoft.com/office/officeart/2005/8/layout/chevron2"/>
    <dgm:cxn modelId="{161A8EA0-5B24-4702-A070-BC6333F7C85C}" type="presOf" srcId="{F85E8C26-E114-4623-84E2-C38CA2DC3ED0}" destId="{433A766C-A452-4867-B6DA-24B83AC94721}" srcOrd="0" destOrd="0" presId="urn:microsoft.com/office/officeart/2005/8/layout/chevron2"/>
    <dgm:cxn modelId="{D884DB7A-38B5-4436-AFDF-0AE821B340C3}" srcId="{F85E8C26-E114-4623-84E2-C38CA2DC3ED0}" destId="{E1546A21-E8DA-41F2-A981-C9195578D07C}" srcOrd="6" destOrd="0" parTransId="{8225F8F5-6F0E-4924-9AE8-276ACC73CCD8}" sibTransId="{780BD3DE-65A0-4153-8550-986C6EB36DD8}"/>
    <dgm:cxn modelId="{4345805B-7A23-4CBF-A618-E0E95B79735B}" srcId="{F85E8C26-E114-4623-84E2-C38CA2DC3ED0}" destId="{8E8CF29A-1456-4C7C-93FF-27FF1E1418D0}" srcOrd="0" destOrd="0" parTransId="{CC482926-8F2D-48E6-830A-8BC3B0E6B082}" sibTransId="{04E87C3F-1738-411E-B048-6350E5BF4600}"/>
    <dgm:cxn modelId="{03CBBD01-2A27-443E-B700-D5CCD619C2A3}" type="presOf" srcId="{76D40CB0-E54C-4223-BF81-1E9D27B0EFD2}" destId="{1A8CC021-AB0F-450B-9F87-EC997F2A3AFF}" srcOrd="0" destOrd="0" presId="urn:microsoft.com/office/officeart/2005/8/layout/chevron2"/>
    <dgm:cxn modelId="{10C710EF-B45C-4BBF-99B6-C97CDDA97D1A}" srcId="{601BEA12-EB1A-434A-94A0-9AF5BF1AED71}" destId="{867CA5DB-57B2-4845-8D3A-5B7856044084}" srcOrd="0" destOrd="0" parTransId="{4710D614-F50F-43EF-B601-CF42A8509C4D}" sibTransId="{ED5DAC00-AFC3-495F-914D-90ABA16B7D30}"/>
    <dgm:cxn modelId="{3876345E-4DEE-45DD-A503-B622400BB8CC}" srcId="{2FF6C8FF-939B-43C2-83E4-390FA9736EAA}" destId="{AACEB89E-AC9E-4EB0-9D6D-CE70A24D2626}" srcOrd="0" destOrd="0" parTransId="{DF2EC5EE-D7AD-4FBF-ABF3-EF332C1CEADE}" sibTransId="{ED235BC5-81BF-4509-8EA6-D3C9D257A936}"/>
    <dgm:cxn modelId="{3A13D51B-86B9-491C-B8E5-A46070645E3E}" srcId="{CEFD507B-0620-4C9D-B0B9-FEEC19942B51}" destId="{BB786309-1B2D-46D6-BFC2-9913CC3156E7}" srcOrd="0" destOrd="0" parTransId="{D584F36B-9E10-421B-9CFE-1C4AB69ED43E}" sibTransId="{DB123D1E-A594-4F14-95BA-5CB0AC038184}"/>
    <dgm:cxn modelId="{E690DD7E-B975-4F1B-BC14-5E647AA36612}" srcId="{F85E8C26-E114-4623-84E2-C38CA2DC3ED0}" destId="{73DDF7AB-862F-4C9D-A433-104E518BEFE6}" srcOrd="1" destOrd="0" parTransId="{7E3E59C5-46CD-49D8-B1E9-AEF11836C273}" sibTransId="{5A545840-490D-4D51-B54D-BD492A5FD6DD}"/>
    <dgm:cxn modelId="{324E6250-B18D-4A88-85B0-AB96C49D7445}" type="presOf" srcId="{AACEB89E-AC9E-4EB0-9D6D-CE70A24D2626}" destId="{BDBAAFA2-DBBC-488D-A63F-4AE43A871043}" srcOrd="0" destOrd="0" presId="urn:microsoft.com/office/officeart/2005/8/layout/chevron2"/>
    <dgm:cxn modelId="{CC0EC7CD-1A86-4A27-A3B1-FCFC462DB017}" type="presOf" srcId="{8E8CF29A-1456-4C7C-93FF-27FF1E1418D0}" destId="{931413EA-877A-49F0-9CAE-D21EC1F3B3FA}" srcOrd="0" destOrd="0" presId="urn:microsoft.com/office/officeart/2005/8/layout/chevron2"/>
    <dgm:cxn modelId="{7B09CF67-5343-4C83-9CE5-2A445169F589}" srcId="{5C4331C4-57CF-41F1-8CF9-6CB6627AE37F}" destId="{157E967F-43A6-4C4F-AC3B-2813E432F450}" srcOrd="0" destOrd="0" parTransId="{F94BEE3B-F1AB-494F-A2C9-EB87D6DD42E1}" sibTransId="{37B8F4AA-6CE5-4CD6-BFB5-C904F9DF23D4}"/>
    <dgm:cxn modelId="{367A301A-9862-4DAB-B121-25D2804DF28C}" type="presOf" srcId="{E1546A21-E8DA-41F2-A981-C9195578D07C}" destId="{FDA2D3FC-A8B8-4698-A0FC-2390F9AC466A}" srcOrd="0" destOrd="0" presId="urn:microsoft.com/office/officeart/2005/8/layout/chevron2"/>
    <dgm:cxn modelId="{FF8E71D4-8CB5-4657-AF76-237F39EE013F}" srcId="{F85E8C26-E114-4623-84E2-C38CA2DC3ED0}" destId="{601BEA12-EB1A-434A-94A0-9AF5BF1AED71}" srcOrd="5" destOrd="0" parTransId="{070AF38E-F3D5-4A4D-9898-A3408ABEA55B}" sibTransId="{9DE9D726-8E22-474E-89D1-F08CC809C15A}"/>
    <dgm:cxn modelId="{9351A7E0-F173-4D74-832A-83C450147471}" type="presOf" srcId="{F07821B4-E16B-4403-8A69-644AF5CB5929}" destId="{3197FF39-F858-407E-9574-EC5072612191}" srcOrd="0" destOrd="0" presId="urn:microsoft.com/office/officeart/2005/8/layout/chevron2"/>
    <dgm:cxn modelId="{93A0F18E-B055-4CD7-999B-5B1DCAE9294C}" srcId="{73DDF7AB-862F-4C9D-A433-104E518BEFE6}" destId="{76D40CB0-E54C-4223-BF81-1E9D27B0EFD2}" srcOrd="0" destOrd="0" parTransId="{BB5D0BD2-7B1C-4945-AF4D-B918F4398353}" sibTransId="{F8317208-876E-4C0E-A835-4B1AD0D9478D}"/>
    <dgm:cxn modelId="{4C38D562-6DCE-4301-BFF2-7ED658C2E468}" type="presOf" srcId="{601BEA12-EB1A-434A-94A0-9AF5BF1AED71}" destId="{8A580ACA-71DA-4E2E-BD90-1367BBE315A3}" srcOrd="0" destOrd="0" presId="urn:microsoft.com/office/officeart/2005/8/layout/chevron2"/>
    <dgm:cxn modelId="{57CF8AF8-B645-479C-BE4D-828166832202}" type="presOf" srcId="{7017C968-EEDE-4CD5-B1F1-943904B44267}" destId="{FFD51C65-874A-4568-AD69-96C11918DBBA}" srcOrd="0" destOrd="0" presId="urn:microsoft.com/office/officeart/2005/8/layout/chevron2"/>
    <dgm:cxn modelId="{A2C75EA0-206D-45CF-BBA3-D7713A98F33F}" type="presOf" srcId="{2FF6C8FF-939B-43C2-83E4-390FA9736EAA}" destId="{FDC671FC-771B-4FEC-8EBB-E17DDB919BD3}" srcOrd="0" destOrd="0" presId="urn:microsoft.com/office/officeart/2005/8/layout/chevron2"/>
    <dgm:cxn modelId="{C044F34E-7687-4B1C-A0F3-89E04D82E91D}" type="presOf" srcId="{5C4331C4-57CF-41F1-8CF9-6CB6627AE37F}" destId="{9D55A213-861D-405F-A79B-109A75CE55D5}" srcOrd="0" destOrd="0" presId="urn:microsoft.com/office/officeart/2005/8/layout/chevron2"/>
    <dgm:cxn modelId="{CE5C8CD7-6646-4356-84A7-7AB55BFEDD3D}" srcId="{E1546A21-E8DA-41F2-A981-C9195578D07C}" destId="{F07821B4-E16B-4403-8A69-644AF5CB5929}" srcOrd="0" destOrd="0" parTransId="{E8904B6E-32E9-4463-A2E7-9A8584FFC496}" sibTransId="{1EE00C5B-FA9F-4321-BF29-11401076D040}"/>
    <dgm:cxn modelId="{C0A5B0FE-C2E1-4751-B578-BA390AF82BE1}" type="presOf" srcId="{CEFD507B-0620-4C9D-B0B9-FEEC19942B51}" destId="{B51BDAE9-645D-4FC7-BD48-CFC70B528653}" srcOrd="0" destOrd="0" presId="urn:microsoft.com/office/officeart/2005/8/layout/chevron2"/>
    <dgm:cxn modelId="{D7A8FC40-D201-4776-87D4-1CFA2FD2F4C1}" type="presParOf" srcId="{433A766C-A452-4867-B6DA-24B83AC94721}" destId="{31C8D5F7-3FF1-4689-AD82-BC04BB83D269}" srcOrd="0" destOrd="0" presId="urn:microsoft.com/office/officeart/2005/8/layout/chevron2"/>
    <dgm:cxn modelId="{773EDABE-12EC-48A4-B347-147827B09305}" type="presParOf" srcId="{31C8D5F7-3FF1-4689-AD82-BC04BB83D269}" destId="{931413EA-877A-49F0-9CAE-D21EC1F3B3FA}" srcOrd="0" destOrd="0" presId="urn:microsoft.com/office/officeart/2005/8/layout/chevron2"/>
    <dgm:cxn modelId="{BA75C901-16BA-42D7-8BB3-23913BB65C07}" type="presParOf" srcId="{31C8D5F7-3FF1-4689-AD82-BC04BB83D269}" destId="{FFD51C65-874A-4568-AD69-96C11918DBBA}" srcOrd="1" destOrd="0" presId="urn:microsoft.com/office/officeart/2005/8/layout/chevron2"/>
    <dgm:cxn modelId="{C775A4D2-A8BE-4C1B-87F9-15669972384C}" type="presParOf" srcId="{433A766C-A452-4867-B6DA-24B83AC94721}" destId="{45408480-5774-4F16-905B-B48443EF4020}" srcOrd="1" destOrd="0" presId="urn:microsoft.com/office/officeart/2005/8/layout/chevron2"/>
    <dgm:cxn modelId="{294C0B63-3530-4BB5-A6C0-B4E68FD0F7AE}" type="presParOf" srcId="{433A766C-A452-4867-B6DA-24B83AC94721}" destId="{A569A96A-FB70-497B-AFCE-CFDCAD6EF581}" srcOrd="2" destOrd="0" presId="urn:microsoft.com/office/officeart/2005/8/layout/chevron2"/>
    <dgm:cxn modelId="{21EC34E3-9F3D-4202-BF89-6F88923461D4}" type="presParOf" srcId="{A569A96A-FB70-497B-AFCE-CFDCAD6EF581}" destId="{A7C2019B-05A7-492A-A623-EE0F9D5605D7}" srcOrd="0" destOrd="0" presId="urn:microsoft.com/office/officeart/2005/8/layout/chevron2"/>
    <dgm:cxn modelId="{5934683A-BD43-42B8-ABF8-E20DAE5EE4C1}" type="presParOf" srcId="{A569A96A-FB70-497B-AFCE-CFDCAD6EF581}" destId="{1A8CC021-AB0F-450B-9F87-EC997F2A3AFF}" srcOrd="1" destOrd="0" presId="urn:microsoft.com/office/officeart/2005/8/layout/chevron2"/>
    <dgm:cxn modelId="{70E944EE-0C8D-4175-BEBF-0D3B866DD3AE}" type="presParOf" srcId="{433A766C-A452-4867-B6DA-24B83AC94721}" destId="{8205D386-7692-4857-86DD-48C33CC2582F}" srcOrd="3" destOrd="0" presId="urn:microsoft.com/office/officeart/2005/8/layout/chevron2"/>
    <dgm:cxn modelId="{3C05675F-DAA6-4CCA-98C6-3EAB9DA26921}" type="presParOf" srcId="{433A766C-A452-4867-B6DA-24B83AC94721}" destId="{D2B044B3-1655-4954-A2BB-4E982D82765D}" srcOrd="4" destOrd="0" presId="urn:microsoft.com/office/officeart/2005/8/layout/chevron2"/>
    <dgm:cxn modelId="{EC480290-26FC-48AC-9698-423840B08793}" type="presParOf" srcId="{D2B044B3-1655-4954-A2BB-4E982D82765D}" destId="{9D55A213-861D-405F-A79B-109A75CE55D5}" srcOrd="0" destOrd="0" presId="urn:microsoft.com/office/officeart/2005/8/layout/chevron2"/>
    <dgm:cxn modelId="{BC2BF7BC-B135-4827-B5DD-CFDDE11EB07D}" type="presParOf" srcId="{D2B044B3-1655-4954-A2BB-4E982D82765D}" destId="{20019111-217D-4819-A41E-1EEA77E98B68}" srcOrd="1" destOrd="0" presId="urn:microsoft.com/office/officeart/2005/8/layout/chevron2"/>
    <dgm:cxn modelId="{E6D790DC-B79E-4712-983B-869F0610496B}" type="presParOf" srcId="{433A766C-A452-4867-B6DA-24B83AC94721}" destId="{A429CD05-5A3A-426B-8E2F-1BBF5C199BD4}" srcOrd="5" destOrd="0" presId="urn:microsoft.com/office/officeart/2005/8/layout/chevron2"/>
    <dgm:cxn modelId="{17522C33-3208-4BF5-A359-1D4862C390A4}" type="presParOf" srcId="{433A766C-A452-4867-B6DA-24B83AC94721}" destId="{525667C6-8088-4EBB-9326-27C74F230CAB}" srcOrd="6" destOrd="0" presId="urn:microsoft.com/office/officeart/2005/8/layout/chevron2"/>
    <dgm:cxn modelId="{B75258A9-E224-4242-B44D-65EDEA55F5B1}" type="presParOf" srcId="{525667C6-8088-4EBB-9326-27C74F230CAB}" destId="{FDC671FC-771B-4FEC-8EBB-E17DDB919BD3}" srcOrd="0" destOrd="0" presId="urn:microsoft.com/office/officeart/2005/8/layout/chevron2"/>
    <dgm:cxn modelId="{EF2CF82B-3E8C-4EA7-9654-AA207F2E4888}" type="presParOf" srcId="{525667C6-8088-4EBB-9326-27C74F230CAB}" destId="{BDBAAFA2-DBBC-488D-A63F-4AE43A871043}" srcOrd="1" destOrd="0" presId="urn:microsoft.com/office/officeart/2005/8/layout/chevron2"/>
    <dgm:cxn modelId="{409BFBFE-9CBB-4C6B-8D4D-D443E1502A23}" type="presParOf" srcId="{433A766C-A452-4867-B6DA-24B83AC94721}" destId="{373E4704-07C7-4A2F-B2A8-EC30B9CF2FDF}" srcOrd="7" destOrd="0" presId="urn:microsoft.com/office/officeart/2005/8/layout/chevron2"/>
    <dgm:cxn modelId="{35F0FC1F-A15D-49BB-B825-B85E6F336042}" type="presParOf" srcId="{433A766C-A452-4867-B6DA-24B83AC94721}" destId="{9DACC971-6DB1-4E4C-9517-FD4B489A45C9}" srcOrd="8" destOrd="0" presId="urn:microsoft.com/office/officeart/2005/8/layout/chevron2"/>
    <dgm:cxn modelId="{FB22642B-94A5-4539-82A7-AD64B205640E}" type="presParOf" srcId="{9DACC971-6DB1-4E4C-9517-FD4B489A45C9}" destId="{B51BDAE9-645D-4FC7-BD48-CFC70B528653}" srcOrd="0" destOrd="0" presId="urn:microsoft.com/office/officeart/2005/8/layout/chevron2"/>
    <dgm:cxn modelId="{134A86DA-902A-413D-BC17-D071AD3A8506}" type="presParOf" srcId="{9DACC971-6DB1-4E4C-9517-FD4B489A45C9}" destId="{BCD597B9-EFE4-45CB-A903-D8BF15D07F21}" srcOrd="1" destOrd="0" presId="urn:microsoft.com/office/officeart/2005/8/layout/chevron2"/>
    <dgm:cxn modelId="{2D7BF2B6-3466-4C6A-BF6C-3F374652B727}" type="presParOf" srcId="{433A766C-A452-4867-B6DA-24B83AC94721}" destId="{6F7F7FDB-1F53-4CE2-A1C6-90DDE81184E4}" srcOrd="9" destOrd="0" presId="urn:microsoft.com/office/officeart/2005/8/layout/chevron2"/>
    <dgm:cxn modelId="{05CC6D4D-8DE9-4C2B-AD53-FE7E68AB2869}" type="presParOf" srcId="{433A766C-A452-4867-B6DA-24B83AC94721}" destId="{5FF9027E-DE81-45F8-A1E1-5172168E5178}" srcOrd="10" destOrd="0" presId="urn:microsoft.com/office/officeart/2005/8/layout/chevron2"/>
    <dgm:cxn modelId="{79EC0FBE-2395-4543-B5C5-8CC99F5C5EC6}" type="presParOf" srcId="{5FF9027E-DE81-45F8-A1E1-5172168E5178}" destId="{8A580ACA-71DA-4E2E-BD90-1367BBE315A3}" srcOrd="0" destOrd="0" presId="urn:microsoft.com/office/officeart/2005/8/layout/chevron2"/>
    <dgm:cxn modelId="{D7B7FF3E-9E60-4F48-B169-23C014DF2E45}" type="presParOf" srcId="{5FF9027E-DE81-45F8-A1E1-5172168E5178}" destId="{B1D34B7A-1129-497B-AE07-41D8582AB292}" srcOrd="1" destOrd="0" presId="urn:microsoft.com/office/officeart/2005/8/layout/chevron2"/>
    <dgm:cxn modelId="{5FEC8885-3975-4092-BABD-845A2C75694D}" type="presParOf" srcId="{433A766C-A452-4867-B6DA-24B83AC94721}" destId="{B84D5A8F-E099-416E-8CDA-2B77A0BE294A}" srcOrd="11" destOrd="0" presId="urn:microsoft.com/office/officeart/2005/8/layout/chevron2"/>
    <dgm:cxn modelId="{2A35A90D-FC39-48A6-8212-6AEDD4D7A897}" type="presParOf" srcId="{433A766C-A452-4867-B6DA-24B83AC94721}" destId="{5B075BF4-7EED-4867-8BD2-D3F576D1D1BE}" srcOrd="12" destOrd="0" presId="urn:microsoft.com/office/officeart/2005/8/layout/chevron2"/>
    <dgm:cxn modelId="{EEFFAF90-9AFC-4CB0-A750-51572DF746B3}" type="presParOf" srcId="{5B075BF4-7EED-4867-8BD2-D3F576D1D1BE}" destId="{FDA2D3FC-A8B8-4698-A0FC-2390F9AC466A}" srcOrd="0" destOrd="0" presId="urn:microsoft.com/office/officeart/2005/8/layout/chevron2"/>
    <dgm:cxn modelId="{B09C592F-400E-4ACC-804F-60E87C3F0FD3}" type="presParOf" srcId="{5B075BF4-7EED-4867-8BD2-D3F576D1D1BE}" destId="{3197FF39-F858-407E-9574-EC50726121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E69E66-09DB-4CEB-A738-9B93B74D712E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29CA3A9-5A36-4D53-B0CC-FD0B082094DD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Ідентифікація дитини з Лялькою - «У нас багато спільного»</a:t>
          </a:r>
          <a:endParaRPr lang="uk-UA" sz="2000" b="1" i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9F4E2D-5AC4-4292-9577-C626E53ECDE3}" type="parTrans" cxnId="{8273B3FF-4489-42C6-8DD1-FE08FF4BE8F4}">
      <dgm:prSet/>
      <dgm:spPr/>
      <dgm:t>
        <a:bodyPr/>
        <a:lstStyle/>
        <a:p>
          <a:endParaRPr lang="uk-UA"/>
        </a:p>
      </dgm:t>
    </dgm:pt>
    <dgm:pt modelId="{8DFA6AB4-C42F-4153-A88C-68638EB69BE3}" type="sibTrans" cxnId="{8273B3FF-4489-42C6-8DD1-FE08FF4BE8F4}">
      <dgm:prSet/>
      <dgm:spPr/>
      <dgm:t>
        <a:bodyPr/>
        <a:lstStyle/>
        <a:p>
          <a:endParaRPr lang="uk-UA"/>
        </a:p>
      </dgm:t>
    </dgm:pt>
    <dgm:pt modelId="{BBC5688B-9C94-4E37-A237-EA691512C872}">
      <dgm:prSet phldrT="[Текст]" custT="1"/>
      <dgm:spPr/>
      <dgm:t>
        <a:bodyPr/>
        <a:lstStyle/>
        <a:p>
          <a:r>
            <a:rPr lang="uk-UA" sz="2000" b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Лялька-персона, допомагає дитині власними порадами </a:t>
          </a:r>
          <a:endParaRPr lang="uk-UA" sz="2000" b="1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4F3C66-6B48-4834-9A8A-3156D981915D}" type="parTrans" cxnId="{FCAB6632-88E9-4E4B-93F6-AB4BB5933193}">
      <dgm:prSet/>
      <dgm:spPr/>
      <dgm:t>
        <a:bodyPr/>
        <a:lstStyle/>
        <a:p>
          <a:endParaRPr lang="uk-UA"/>
        </a:p>
      </dgm:t>
    </dgm:pt>
    <dgm:pt modelId="{B20EE7B2-2541-4AC6-BA58-B210F1451975}" type="sibTrans" cxnId="{FCAB6632-88E9-4E4B-93F6-AB4BB5933193}">
      <dgm:prSet/>
      <dgm:spPr/>
      <dgm:t>
        <a:bodyPr/>
        <a:lstStyle/>
        <a:p>
          <a:endParaRPr lang="uk-UA"/>
        </a:p>
      </dgm:t>
    </dgm:pt>
    <dgm:pt modelId="{4815698F-91B4-444E-B77C-55F786B3B639}">
      <dgm:prSet phldrT="[Текст]"/>
      <dgm:spPr/>
      <dgm:t>
        <a:bodyPr/>
        <a:lstStyle/>
        <a:p>
          <a:r>
            <a:rPr lang="uk-UA" dirty="0" smtClean="0"/>
            <a:t>Ляльку-персону наділяють особистісними, культурними рисами, походженням, уподобаннями, страхами та здібностями, які близькі до дитини</a:t>
          </a:r>
          <a:endParaRPr lang="uk-UA" dirty="0"/>
        </a:p>
      </dgm:t>
    </dgm:pt>
    <dgm:pt modelId="{2756BBD2-0360-4DE6-8639-65FC140FFE49}" type="parTrans" cxnId="{A32EB43B-FBE2-4E92-A19A-44A46CABE5AA}">
      <dgm:prSet/>
      <dgm:spPr/>
      <dgm:t>
        <a:bodyPr/>
        <a:lstStyle/>
        <a:p>
          <a:endParaRPr lang="uk-UA"/>
        </a:p>
      </dgm:t>
    </dgm:pt>
    <dgm:pt modelId="{E5873905-F354-445D-83EA-C04A7FDABAF4}" type="sibTrans" cxnId="{A32EB43B-FBE2-4E92-A19A-44A46CABE5AA}">
      <dgm:prSet/>
      <dgm:spPr/>
      <dgm:t>
        <a:bodyPr/>
        <a:lstStyle/>
        <a:p>
          <a:endParaRPr lang="uk-UA"/>
        </a:p>
      </dgm:t>
    </dgm:pt>
    <dgm:pt modelId="{BA7A0447-85ED-4E80-873F-C96C14996198}" type="pres">
      <dgm:prSet presAssocID="{D6E69E66-09DB-4CEB-A738-9B93B74D71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34C1B1-DE35-4ADF-85F0-3F50C8C40683}" type="pres">
      <dgm:prSet presAssocID="{029CA3A9-5A36-4D53-B0CC-FD0B082094D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FF769B-F69A-498B-A7D9-2E4CC017727F}" type="pres">
      <dgm:prSet presAssocID="{8DFA6AB4-C42F-4153-A88C-68638EB69BE3}" presName="sibTrans" presStyleCnt="0"/>
      <dgm:spPr/>
    </dgm:pt>
    <dgm:pt modelId="{0A2B55FE-E606-4947-AF71-308E4214948C}" type="pres">
      <dgm:prSet presAssocID="{BBC5688B-9C94-4E37-A237-EA691512C872}" presName="node" presStyleLbl="node1" presStyleIdx="1" presStyleCnt="3" custLinFactNeighborX="-6144" custLinFactNeighborY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104C55-AD65-4D89-825A-6894244BB833}" type="pres">
      <dgm:prSet presAssocID="{B20EE7B2-2541-4AC6-BA58-B210F1451975}" presName="sibTrans" presStyleCnt="0"/>
      <dgm:spPr/>
    </dgm:pt>
    <dgm:pt modelId="{1FC2DD3D-78B7-4811-AC73-3C4E11952500}" type="pres">
      <dgm:prSet presAssocID="{4815698F-91B4-444E-B77C-55F786B3B63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A6F2B8B-9B10-40E9-A607-AFD4B9C4F19F}" type="presOf" srcId="{D6E69E66-09DB-4CEB-A738-9B93B74D712E}" destId="{BA7A0447-85ED-4E80-873F-C96C14996198}" srcOrd="0" destOrd="0" presId="urn:microsoft.com/office/officeart/2005/8/layout/hList6"/>
    <dgm:cxn modelId="{A32EB43B-FBE2-4E92-A19A-44A46CABE5AA}" srcId="{D6E69E66-09DB-4CEB-A738-9B93B74D712E}" destId="{4815698F-91B4-444E-B77C-55F786B3B639}" srcOrd="2" destOrd="0" parTransId="{2756BBD2-0360-4DE6-8639-65FC140FFE49}" sibTransId="{E5873905-F354-445D-83EA-C04A7FDABAF4}"/>
    <dgm:cxn modelId="{FCAB6632-88E9-4E4B-93F6-AB4BB5933193}" srcId="{D6E69E66-09DB-4CEB-A738-9B93B74D712E}" destId="{BBC5688B-9C94-4E37-A237-EA691512C872}" srcOrd="1" destOrd="0" parTransId="{3C4F3C66-6B48-4834-9A8A-3156D981915D}" sibTransId="{B20EE7B2-2541-4AC6-BA58-B210F1451975}"/>
    <dgm:cxn modelId="{FE1A1773-C14C-4967-8E04-2FBB92E11774}" type="presOf" srcId="{4815698F-91B4-444E-B77C-55F786B3B639}" destId="{1FC2DD3D-78B7-4811-AC73-3C4E11952500}" srcOrd="0" destOrd="0" presId="urn:microsoft.com/office/officeart/2005/8/layout/hList6"/>
    <dgm:cxn modelId="{8273B3FF-4489-42C6-8DD1-FE08FF4BE8F4}" srcId="{D6E69E66-09DB-4CEB-A738-9B93B74D712E}" destId="{029CA3A9-5A36-4D53-B0CC-FD0B082094DD}" srcOrd="0" destOrd="0" parTransId="{909F4E2D-5AC4-4292-9577-C626E53ECDE3}" sibTransId="{8DFA6AB4-C42F-4153-A88C-68638EB69BE3}"/>
    <dgm:cxn modelId="{C8472621-D771-4B01-9F41-E998BBFE976E}" type="presOf" srcId="{029CA3A9-5A36-4D53-B0CC-FD0B082094DD}" destId="{CC34C1B1-DE35-4ADF-85F0-3F50C8C40683}" srcOrd="0" destOrd="0" presId="urn:microsoft.com/office/officeart/2005/8/layout/hList6"/>
    <dgm:cxn modelId="{17187D8E-61EB-429A-ADEB-D06C448B5034}" type="presOf" srcId="{BBC5688B-9C94-4E37-A237-EA691512C872}" destId="{0A2B55FE-E606-4947-AF71-308E4214948C}" srcOrd="0" destOrd="0" presId="urn:microsoft.com/office/officeart/2005/8/layout/hList6"/>
    <dgm:cxn modelId="{2C2E2B70-D878-4172-8DD3-6D37AFEEA276}" type="presParOf" srcId="{BA7A0447-85ED-4E80-873F-C96C14996198}" destId="{CC34C1B1-DE35-4ADF-85F0-3F50C8C40683}" srcOrd="0" destOrd="0" presId="urn:microsoft.com/office/officeart/2005/8/layout/hList6"/>
    <dgm:cxn modelId="{0D0A733E-819E-4A24-9938-21D2303EE262}" type="presParOf" srcId="{BA7A0447-85ED-4E80-873F-C96C14996198}" destId="{64FF769B-F69A-498B-A7D9-2E4CC017727F}" srcOrd="1" destOrd="0" presId="urn:microsoft.com/office/officeart/2005/8/layout/hList6"/>
    <dgm:cxn modelId="{F3B84340-8EE0-4011-B6CD-E9C2AC15E76F}" type="presParOf" srcId="{BA7A0447-85ED-4E80-873F-C96C14996198}" destId="{0A2B55FE-E606-4947-AF71-308E4214948C}" srcOrd="2" destOrd="0" presId="urn:microsoft.com/office/officeart/2005/8/layout/hList6"/>
    <dgm:cxn modelId="{99014229-2EB8-46DE-AAE9-E02E180108CC}" type="presParOf" srcId="{BA7A0447-85ED-4E80-873F-C96C14996198}" destId="{68104C55-AD65-4D89-825A-6894244BB833}" srcOrd="3" destOrd="0" presId="urn:microsoft.com/office/officeart/2005/8/layout/hList6"/>
    <dgm:cxn modelId="{6208FB13-BF11-4E47-887A-47CAFB53C71F}" type="presParOf" srcId="{BA7A0447-85ED-4E80-873F-C96C14996198}" destId="{1FC2DD3D-78B7-4811-AC73-3C4E1195250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EF7CFF-8A5C-4FF2-88B0-83B3EBBB4D2E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350A9A05-820D-40F1-BE03-1EFB56A1F817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Терапевтичний вплив</a:t>
          </a:r>
          <a:endParaRPr lang="uk-UA" sz="28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CB1C1C-66A1-4B83-BFFC-B7FD3390D92D}" type="parTrans" cxnId="{AC5256A4-3A07-4F7C-8198-629F9D87CFFA}">
      <dgm:prSet/>
      <dgm:spPr/>
      <dgm:t>
        <a:bodyPr/>
        <a:lstStyle/>
        <a:p>
          <a:endParaRPr lang="uk-UA"/>
        </a:p>
      </dgm:t>
    </dgm:pt>
    <dgm:pt modelId="{192086D6-5E3C-411D-A757-B146BFA521EE}" type="sibTrans" cxnId="{AC5256A4-3A07-4F7C-8198-629F9D87CFFA}">
      <dgm:prSet/>
      <dgm:spPr/>
      <dgm:t>
        <a:bodyPr/>
        <a:lstStyle/>
        <a:p>
          <a:endParaRPr lang="uk-UA"/>
        </a:p>
      </dgm:t>
    </dgm:pt>
    <dgm:pt modelId="{261F67CE-1889-434C-95D7-BE590F985962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Ігрова спрямованість </a:t>
          </a:r>
          <a:endParaRPr lang="uk-UA" sz="2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DB9E42B-C239-4023-97A2-BA7E6D8C5305}" type="parTrans" cxnId="{9AE28927-69CE-4018-BDD4-B0C56682AEB3}">
      <dgm:prSet/>
      <dgm:spPr/>
      <dgm:t>
        <a:bodyPr/>
        <a:lstStyle/>
        <a:p>
          <a:endParaRPr lang="uk-UA"/>
        </a:p>
      </dgm:t>
    </dgm:pt>
    <dgm:pt modelId="{51A7347F-8FF3-49D9-B5B3-3A32405164C8}" type="sibTrans" cxnId="{9AE28927-69CE-4018-BDD4-B0C56682AEB3}">
      <dgm:prSet/>
      <dgm:spPr/>
      <dgm:t>
        <a:bodyPr/>
        <a:lstStyle/>
        <a:p>
          <a:endParaRPr lang="uk-UA"/>
        </a:p>
      </dgm:t>
    </dgm:pt>
    <dgm:pt modelId="{B0A2196A-0771-4B3B-A373-80BEDEB26B1D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Емоційна близькість з дитиною </a:t>
          </a:r>
          <a:endParaRPr lang="uk-UA" sz="2400" b="1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4465-D672-4274-9BA9-26D195BC0778}" type="parTrans" cxnId="{3AD70FBD-C8AA-439E-B345-AFC5F725ABBD}">
      <dgm:prSet/>
      <dgm:spPr/>
      <dgm:t>
        <a:bodyPr/>
        <a:lstStyle/>
        <a:p>
          <a:endParaRPr lang="uk-UA"/>
        </a:p>
      </dgm:t>
    </dgm:pt>
    <dgm:pt modelId="{CE85D81B-6354-44B2-A31C-85AF3867639C}" type="sibTrans" cxnId="{3AD70FBD-C8AA-439E-B345-AFC5F725ABBD}">
      <dgm:prSet/>
      <dgm:spPr/>
      <dgm:t>
        <a:bodyPr/>
        <a:lstStyle/>
        <a:p>
          <a:endParaRPr lang="uk-UA"/>
        </a:p>
      </dgm:t>
    </dgm:pt>
    <dgm:pt modelId="{5A861390-6A48-4772-AF98-A83829636F7D}" type="pres">
      <dgm:prSet presAssocID="{7DEF7CFF-8A5C-4FF2-88B0-83B3EBBB4D2E}" presName="CompostProcess" presStyleCnt="0">
        <dgm:presLayoutVars>
          <dgm:dir/>
          <dgm:resizeHandles val="exact"/>
        </dgm:presLayoutVars>
      </dgm:prSet>
      <dgm:spPr/>
    </dgm:pt>
    <dgm:pt modelId="{46ED2175-9DE2-4EBB-B6FC-A32620476192}" type="pres">
      <dgm:prSet presAssocID="{7DEF7CFF-8A5C-4FF2-88B0-83B3EBBB4D2E}" presName="arrow" presStyleLbl="bgShp" presStyleIdx="0" presStyleCnt="1"/>
      <dgm:spPr/>
    </dgm:pt>
    <dgm:pt modelId="{CF214E92-BD2E-4710-AAFA-355EF78A862E}" type="pres">
      <dgm:prSet presAssocID="{7DEF7CFF-8A5C-4FF2-88B0-83B3EBBB4D2E}" presName="linearProcess" presStyleCnt="0"/>
      <dgm:spPr/>
    </dgm:pt>
    <dgm:pt modelId="{81495073-3BE8-4460-8D2F-0E7092114EB5}" type="pres">
      <dgm:prSet presAssocID="{350A9A05-820D-40F1-BE03-1EFB56A1F817}" presName="textNode" presStyleLbl="node1" presStyleIdx="0" presStyleCnt="3" custScaleX="155408" custLinFactNeighborX="-85166" custLinFactNeighborY="747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DC1B38-21F7-4981-820A-DDAA91706EE6}" type="pres">
      <dgm:prSet presAssocID="{192086D6-5E3C-411D-A757-B146BFA521EE}" presName="sibTrans" presStyleCnt="0"/>
      <dgm:spPr/>
    </dgm:pt>
    <dgm:pt modelId="{97AF049C-ADF9-4E92-9842-026C3FEE6261}" type="pres">
      <dgm:prSet presAssocID="{261F67CE-1889-434C-95D7-BE590F985962}" presName="textNode" presStyleLbl="node1" presStyleIdx="1" presStyleCnt="3" custScaleX="153751" custLinFactNeighborX="20167" custLinFactNeighborY="8003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67F3C6-C9EA-488E-8CAD-532E5CD217E2}" type="pres">
      <dgm:prSet presAssocID="{51A7347F-8FF3-49D9-B5B3-3A32405164C8}" presName="sibTrans" presStyleCnt="0"/>
      <dgm:spPr/>
    </dgm:pt>
    <dgm:pt modelId="{4B4DA824-4DD0-4D9A-9C16-E9133EF667BD}" type="pres">
      <dgm:prSet presAssocID="{B0A2196A-0771-4B3B-A373-80BEDEB26B1D}" presName="textNode" presStyleLbl="node1" presStyleIdx="2" presStyleCnt="3" custLinFactNeighborX="54963" custLinFactNeighborY="8362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0F8F164-DA45-48EF-B60C-5BF6BCAA88D2}" type="presOf" srcId="{350A9A05-820D-40F1-BE03-1EFB56A1F817}" destId="{81495073-3BE8-4460-8D2F-0E7092114EB5}" srcOrd="0" destOrd="0" presId="urn:microsoft.com/office/officeart/2005/8/layout/hProcess9"/>
    <dgm:cxn modelId="{AC5256A4-3A07-4F7C-8198-629F9D87CFFA}" srcId="{7DEF7CFF-8A5C-4FF2-88B0-83B3EBBB4D2E}" destId="{350A9A05-820D-40F1-BE03-1EFB56A1F817}" srcOrd="0" destOrd="0" parTransId="{6FCB1C1C-66A1-4B83-BFFC-B7FD3390D92D}" sibTransId="{192086D6-5E3C-411D-A757-B146BFA521EE}"/>
    <dgm:cxn modelId="{EADD0EC2-37B3-484C-BE09-188388F970FD}" type="presOf" srcId="{7DEF7CFF-8A5C-4FF2-88B0-83B3EBBB4D2E}" destId="{5A861390-6A48-4772-AF98-A83829636F7D}" srcOrd="0" destOrd="0" presId="urn:microsoft.com/office/officeart/2005/8/layout/hProcess9"/>
    <dgm:cxn modelId="{3AD70FBD-C8AA-439E-B345-AFC5F725ABBD}" srcId="{7DEF7CFF-8A5C-4FF2-88B0-83B3EBBB4D2E}" destId="{B0A2196A-0771-4B3B-A373-80BEDEB26B1D}" srcOrd="2" destOrd="0" parTransId="{A34E4465-D672-4274-9BA9-26D195BC0778}" sibTransId="{CE85D81B-6354-44B2-A31C-85AF3867639C}"/>
    <dgm:cxn modelId="{0F366103-C46A-4223-AB0B-45CC78D873BF}" type="presOf" srcId="{B0A2196A-0771-4B3B-A373-80BEDEB26B1D}" destId="{4B4DA824-4DD0-4D9A-9C16-E9133EF667BD}" srcOrd="0" destOrd="0" presId="urn:microsoft.com/office/officeart/2005/8/layout/hProcess9"/>
    <dgm:cxn modelId="{9AE28927-69CE-4018-BDD4-B0C56682AEB3}" srcId="{7DEF7CFF-8A5C-4FF2-88B0-83B3EBBB4D2E}" destId="{261F67CE-1889-434C-95D7-BE590F985962}" srcOrd="1" destOrd="0" parTransId="{9DB9E42B-C239-4023-97A2-BA7E6D8C5305}" sibTransId="{51A7347F-8FF3-49D9-B5B3-3A32405164C8}"/>
    <dgm:cxn modelId="{7B9EA338-5144-4D8E-B902-A60ABAE12A75}" type="presOf" srcId="{261F67CE-1889-434C-95D7-BE590F985962}" destId="{97AF049C-ADF9-4E92-9842-026C3FEE6261}" srcOrd="0" destOrd="0" presId="urn:microsoft.com/office/officeart/2005/8/layout/hProcess9"/>
    <dgm:cxn modelId="{748A2132-5F32-4FB2-B3BC-01F59BB239D0}" type="presParOf" srcId="{5A861390-6A48-4772-AF98-A83829636F7D}" destId="{46ED2175-9DE2-4EBB-B6FC-A32620476192}" srcOrd="0" destOrd="0" presId="urn:microsoft.com/office/officeart/2005/8/layout/hProcess9"/>
    <dgm:cxn modelId="{67CB4379-C9B6-4C93-B92A-EA3663C319BF}" type="presParOf" srcId="{5A861390-6A48-4772-AF98-A83829636F7D}" destId="{CF214E92-BD2E-4710-AAFA-355EF78A862E}" srcOrd="1" destOrd="0" presId="urn:microsoft.com/office/officeart/2005/8/layout/hProcess9"/>
    <dgm:cxn modelId="{48E19966-D6CD-46A1-A390-796A66B6F46D}" type="presParOf" srcId="{CF214E92-BD2E-4710-AAFA-355EF78A862E}" destId="{81495073-3BE8-4460-8D2F-0E7092114EB5}" srcOrd="0" destOrd="0" presId="urn:microsoft.com/office/officeart/2005/8/layout/hProcess9"/>
    <dgm:cxn modelId="{1D6F1304-D69C-4FDA-9ECA-C2FAAAF48FC3}" type="presParOf" srcId="{CF214E92-BD2E-4710-AAFA-355EF78A862E}" destId="{07DC1B38-21F7-4981-820A-DDAA91706EE6}" srcOrd="1" destOrd="0" presId="urn:microsoft.com/office/officeart/2005/8/layout/hProcess9"/>
    <dgm:cxn modelId="{47109E6C-D3F4-4ECC-960B-0AC3F161AF8A}" type="presParOf" srcId="{CF214E92-BD2E-4710-AAFA-355EF78A862E}" destId="{97AF049C-ADF9-4E92-9842-026C3FEE6261}" srcOrd="2" destOrd="0" presId="urn:microsoft.com/office/officeart/2005/8/layout/hProcess9"/>
    <dgm:cxn modelId="{182EB10C-08BB-4446-B93F-42CA8C309046}" type="presParOf" srcId="{CF214E92-BD2E-4710-AAFA-355EF78A862E}" destId="{5567F3C6-C9EA-488E-8CAD-532E5CD217E2}" srcOrd="3" destOrd="0" presId="urn:microsoft.com/office/officeart/2005/8/layout/hProcess9"/>
    <dgm:cxn modelId="{F73A9941-FE4A-4186-8364-38C9A140DEF5}" type="presParOf" srcId="{CF214E92-BD2E-4710-AAFA-355EF78A862E}" destId="{4B4DA824-4DD0-4D9A-9C16-E9133EF667B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D2BF5F-0914-45BE-8D7D-5A8EC423D1F2}" type="doc">
      <dgm:prSet loTypeId="urn:microsoft.com/office/officeart/2005/8/layout/funnel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9F0542D-243F-420C-86DA-C17F44A8A06A}">
      <dgm:prSet phldrT="[Текст]" custT="1"/>
      <dgm:spPr/>
      <dgm:t>
        <a:bodyPr/>
        <a:lstStyle/>
        <a:p>
          <a:r>
            <a:rPr lang="uk-UA" sz="1800" dirty="0" smtClean="0"/>
            <a:t>Вплив на формування соціального та особистісного розвитку дітей </a:t>
          </a:r>
          <a:endParaRPr lang="uk-UA" sz="1800" dirty="0"/>
        </a:p>
      </dgm:t>
    </dgm:pt>
    <dgm:pt modelId="{3A1B4A43-1197-42AF-8F67-BBBFF6A611F0}" type="parTrans" cxnId="{712CD8A4-D29D-4C6D-A619-0E9429D526BB}">
      <dgm:prSet/>
      <dgm:spPr/>
      <dgm:t>
        <a:bodyPr/>
        <a:lstStyle/>
        <a:p>
          <a:endParaRPr lang="uk-UA"/>
        </a:p>
      </dgm:t>
    </dgm:pt>
    <dgm:pt modelId="{C6BEDEC1-AA63-4406-BDF9-107126F664A6}" type="sibTrans" cxnId="{712CD8A4-D29D-4C6D-A619-0E9429D526BB}">
      <dgm:prSet/>
      <dgm:spPr/>
      <dgm:t>
        <a:bodyPr/>
        <a:lstStyle/>
        <a:p>
          <a:endParaRPr lang="uk-UA"/>
        </a:p>
      </dgm:t>
    </dgm:pt>
    <dgm:pt modelId="{72028FA8-D80C-458B-90C0-6E4E8A26B709}">
      <dgm:prSet phldrT="[Текст]" custT="1"/>
      <dgm:spPr/>
      <dgm:t>
        <a:bodyPr/>
        <a:lstStyle/>
        <a:p>
          <a:r>
            <a:rPr lang="uk-UA" sz="1800" dirty="0" smtClean="0"/>
            <a:t>Психологічний розвиток дитини </a:t>
          </a:r>
          <a:endParaRPr lang="uk-UA" sz="1800" dirty="0"/>
        </a:p>
      </dgm:t>
    </dgm:pt>
    <dgm:pt modelId="{FAF9AFF5-9E86-4B9B-AD0B-BA713DE68F60}" type="parTrans" cxnId="{CB2C5255-C373-46B8-8BD9-B785285E37CB}">
      <dgm:prSet/>
      <dgm:spPr/>
      <dgm:t>
        <a:bodyPr/>
        <a:lstStyle/>
        <a:p>
          <a:endParaRPr lang="uk-UA"/>
        </a:p>
      </dgm:t>
    </dgm:pt>
    <dgm:pt modelId="{1BB9E5BA-AD53-49AB-86F5-84817EAC927F}" type="sibTrans" cxnId="{CB2C5255-C373-46B8-8BD9-B785285E37CB}">
      <dgm:prSet/>
      <dgm:spPr/>
      <dgm:t>
        <a:bodyPr/>
        <a:lstStyle/>
        <a:p>
          <a:endParaRPr lang="uk-UA"/>
        </a:p>
      </dgm:t>
    </dgm:pt>
    <dgm:pt modelId="{F7109CEF-0236-47A1-87C3-A15E0581C065}">
      <dgm:prSet phldrT="[Текст]" custT="1"/>
      <dgm:spPr/>
      <dgm:t>
        <a:bodyPr/>
        <a:lstStyle/>
        <a:p>
          <a:r>
            <a:rPr lang="uk-UA" sz="1600" b="1" dirty="0" smtClean="0"/>
            <a:t>подолання соціально психологічної напруги </a:t>
          </a:r>
          <a:endParaRPr lang="uk-UA" sz="1600" b="1" dirty="0"/>
        </a:p>
      </dgm:t>
    </dgm:pt>
    <dgm:pt modelId="{A3FCD1FB-9ADC-4E05-B8E7-83A9DD4FAA37}" type="parTrans" cxnId="{997566C9-3CA7-40D1-8C92-1F39A393E57B}">
      <dgm:prSet/>
      <dgm:spPr/>
      <dgm:t>
        <a:bodyPr/>
        <a:lstStyle/>
        <a:p>
          <a:endParaRPr lang="uk-UA"/>
        </a:p>
      </dgm:t>
    </dgm:pt>
    <dgm:pt modelId="{94564AD1-6392-4869-B515-4B492592BFFA}" type="sibTrans" cxnId="{997566C9-3CA7-40D1-8C92-1F39A393E57B}">
      <dgm:prSet/>
      <dgm:spPr/>
      <dgm:t>
        <a:bodyPr/>
        <a:lstStyle/>
        <a:p>
          <a:endParaRPr lang="uk-UA"/>
        </a:p>
      </dgm:t>
    </dgm:pt>
    <dgm:pt modelId="{C4D308B5-DF67-477E-8DFE-813A01D56E54}">
      <dgm:prSet phldrT="[Текст]" custT="1"/>
      <dgm:spPr/>
      <dgm:t>
        <a:bodyPr/>
        <a:lstStyle/>
        <a:p>
          <a:r>
            <a:rPr lang="uk-UA" sz="3200" dirty="0" err="1" smtClean="0"/>
            <a:t>“</a:t>
          </a:r>
          <a:r>
            <a:rPr lang="uk-UA" sz="3600" b="1" dirty="0" err="1" smtClean="0">
              <a:solidFill>
                <a:srgbClr val="C00000"/>
              </a:solidFill>
            </a:rPr>
            <a:t>Лялька-персона”</a:t>
          </a:r>
          <a:endParaRPr lang="uk-UA" sz="3200" b="1" dirty="0">
            <a:solidFill>
              <a:srgbClr val="C00000"/>
            </a:solidFill>
          </a:endParaRPr>
        </a:p>
      </dgm:t>
    </dgm:pt>
    <dgm:pt modelId="{1932B60A-3727-428E-BA04-0BF913A8618F}" type="parTrans" cxnId="{09CF0889-3FA7-484D-80FB-37BB5B844644}">
      <dgm:prSet/>
      <dgm:spPr/>
      <dgm:t>
        <a:bodyPr/>
        <a:lstStyle/>
        <a:p>
          <a:endParaRPr lang="uk-UA"/>
        </a:p>
      </dgm:t>
    </dgm:pt>
    <dgm:pt modelId="{3C478185-1EF8-4D4E-809D-6282C70F1BE7}" type="sibTrans" cxnId="{09CF0889-3FA7-484D-80FB-37BB5B844644}">
      <dgm:prSet/>
      <dgm:spPr/>
      <dgm:t>
        <a:bodyPr/>
        <a:lstStyle/>
        <a:p>
          <a:endParaRPr lang="uk-UA"/>
        </a:p>
      </dgm:t>
    </dgm:pt>
    <dgm:pt modelId="{572653A1-C006-4F8F-84ED-F1ED00AD0BFD}" type="pres">
      <dgm:prSet presAssocID="{A8D2BF5F-0914-45BE-8D7D-5A8EC423D1F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CE4BBF-E274-429C-947A-E2C738F670E2}" type="pres">
      <dgm:prSet presAssocID="{A8D2BF5F-0914-45BE-8D7D-5A8EC423D1F2}" presName="ellipse" presStyleLbl="trBgShp" presStyleIdx="0" presStyleCnt="1"/>
      <dgm:spPr/>
    </dgm:pt>
    <dgm:pt modelId="{69A46003-336B-4AC2-BE8D-30F022397544}" type="pres">
      <dgm:prSet presAssocID="{A8D2BF5F-0914-45BE-8D7D-5A8EC423D1F2}" presName="arrow1" presStyleLbl="fgShp" presStyleIdx="0" presStyleCnt="1"/>
      <dgm:spPr/>
    </dgm:pt>
    <dgm:pt modelId="{3C741712-1C81-4C95-B078-F1193A2576BD}" type="pres">
      <dgm:prSet presAssocID="{A8D2BF5F-0914-45BE-8D7D-5A8EC423D1F2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7D3B22-A85B-42F1-A6F8-178A47C95DE2}" type="pres">
      <dgm:prSet presAssocID="{72028FA8-D80C-458B-90C0-6E4E8A26B709}" presName="item1" presStyleLbl="node1" presStyleIdx="0" presStyleCnt="3" custScaleX="142516" custScaleY="144847" custLinFactNeighborX="-4283" custLinFactNeighborY="351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AC4BC30-E47E-4352-9AAE-226A83C19065}" type="pres">
      <dgm:prSet presAssocID="{F7109CEF-0236-47A1-87C3-A15E0581C065}" presName="item2" presStyleLbl="node1" presStyleIdx="1" presStyleCnt="3" custScaleX="145016" custScaleY="141941" custLinFactNeighborX="-12848" custLinFactNeighborY="-1713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8031C3-5771-4B9C-A7BF-E78301884354}" type="pres">
      <dgm:prSet presAssocID="{C4D308B5-DF67-477E-8DFE-813A01D56E54}" presName="item3" presStyleLbl="node1" presStyleIdx="2" presStyleCnt="3" custScaleX="152457" custScaleY="136412" custLinFactNeighborX="25696" custLinFactNeighborY="-85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1A11A1-BFA4-4983-A8DE-C5E2EDD3B93F}" type="pres">
      <dgm:prSet presAssocID="{A8D2BF5F-0914-45BE-8D7D-5A8EC423D1F2}" presName="funnel" presStyleLbl="trAlignAcc1" presStyleIdx="0" presStyleCnt="1" custLinFactNeighborX="168" custLinFactNeighborY="2549"/>
      <dgm:spPr/>
    </dgm:pt>
  </dgm:ptLst>
  <dgm:cxnLst>
    <dgm:cxn modelId="{09CF0889-3FA7-484D-80FB-37BB5B844644}" srcId="{A8D2BF5F-0914-45BE-8D7D-5A8EC423D1F2}" destId="{C4D308B5-DF67-477E-8DFE-813A01D56E54}" srcOrd="3" destOrd="0" parTransId="{1932B60A-3727-428E-BA04-0BF913A8618F}" sibTransId="{3C478185-1EF8-4D4E-809D-6282C70F1BE7}"/>
    <dgm:cxn modelId="{0E2087CD-5AEB-442B-B8B7-DD9125D983E2}" type="presOf" srcId="{C4D308B5-DF67-477E-8DFE-813A01D56E54}" destId="{3C741712-1C81-4C95-B078-F1193A2576BD}" srcOrd="0" destOrd="0" presId="urn:microsoft.com/office/officeart/2005/8/layout/funnel1"/>
    <dgm:cxn modelId="{712CD8A4-D29D-4C6D-A619-0E9429D526BB}" srcId="{A8D2BF5F-0914-45BE-8D7D-5A8EC423D1F2}" destId="{89F0542D-243F-420C-86DA-C17F44A8A06A}" srcOrd="0" destOrd="0" parTransId="{3A1B4A43-1197-42AF-8F67-BBBFF6A611F0}" sibTransId="{C6BEDEC1-AA63-4406-BDF9-107126F664A6}"/>
    <dgm:cxn modelId="{8A5A4C8E-2D95-4E26-A4B9-9C808D54B01D}" type="presOf" srcId="{72028FA8-D80C-458B-90C0-6E4E8A26B709}" destId="{DAC4BC30-E47E-4352-9AAE-226A83C19065}" srcOrd="0" destOrd="0" presId="urn:microsoft.com/office/officeart/2005/8/layout/funnel1"/>
    <dgm:cxn modelId="{5E967BFC-3B19-490C-87CC-C82A71C208CF}" type="presOf" srcId="{F7109CEF-0236-47A1-87C3-A15E0581C065}" destId="{B37D3B22-A85B-42F1-A6F8-178A47C95DE2}" srcOrd="0" destOrd="0" presId="urn:microsoft.com/office/officeart/2005/8/layout/funnel1"/>
    <dgm:cxn modelId="{997566C9-3CA7-40D1-8C92-1F39A393E57B}" srcId="{A8D2BF5F-0914-45BE-8D7D-5A8EC423D1F2}" destId="{F7109CEF-0236-47A1-87C3-A15E0581C065}" srcOrd="2" destOrd="0" parTransId="{A3FCD1FB-9ADC-4E05-B8E7-83A9DD4FAA37}" sibTransId="{94564AD1-6392-4869-B515-4B492592BFFA}"/>
    <dgm:cxn modelId="{CB2C5255-C373-46B8-8BD9-B785285E37CB}" srcId="{A8D2BF5F-0914-45BE-8D7D-5A8EC423D1F2}" destId="{72028FA8-D80C-458B-90C0-6E4E8A26B709}" srcOrd="1" destOrd="0" parTransId="{FAF9AFF5-9E86-4B9B-AD0B-BA713DE68F60}" sibTransId="{1BB9E5BA-AD53-49AB-86F5-84817EAC927F}"/>
    <dgm:cxn modelId="{EFFB7CB1-F554-4C34-9539-89207F3FAE5B}" type="presOf" srcId="{A8D2BF5F-0914-45BE-8D7D-5A8EC423D1F2}" destId="{572653A1-C006-4F8F-84ED-F1ED00AD0BFD}" srcOrd="0" destOrd="0" presId="urn:microsoft.com/office/officeart/2005/8/layout/funnel1"/>
    <dgm:cxn modelId="{0FBAC371-9695-438C-A2F7-9D8EF08CCF7E}" type="presOf" srcId="{89F0542D-243F-420C-86DA-C17F44A8A06A}" destId="{B98031C3-5771-4B9C-A7BF-E78301884354}" srcOrd="0" destOrd="0" presId="urn:microsoft.com/office/officeart/2005/8/layout/funnel1"/>
    <dgm:cxn modelId="{389C2056-C4C2-4D66-8270-EBB3993B6339}" type="presParOf" srcId="{572653A1-C006-4F8F-84ED-F1ED00AD0BFD}" destId="{7DCE4BBF-E274-429C-947A-E2C738F670E2}" srcOrd="0" destOrd="0" presId="urn:microsoft.com/office/officeart/2005/8/layout/funnel1"/>
    <dgm:cxn modelId="{33136561-1907-42A8-9AD6-EF7CD6FED9B4}" type="presParOf" srcId="{572653A1-C006-4F8F-84ED-F1ED00AD0BFD}" destId="{69A46003-336B-4AC2-BE8D-30F022397544}" srcOrd="1" destOrd="0" presId="urn:microsoft.com/office/officeart/2005/8/layout/funnel1"/>
    <dgm:cxn modelId="{84ADE395-14BE-4F48-8980-134D66CC3409}" type="presParOf" srcId="{572653A1-C006-4F8F-84ED-F1ED00AD0BFD}" destId="{3C741712-1C81-4C95-B078-F1193A2576BD}" srcOrd="2" destOrd="0" presId="urn:microsoft.com/office/officeart/2005/8/layout/funnel1"/>
    <dgm:cxn modelId="{0641EFEF-B965-412F-9155-CE8BA4924E64}" type="presParOf" srcId="{572653A1-C006-4F8F-84ED-F1ED00AD0BFD}" destId="{B37D3B22-A85B-42F1-A6F8-178A47C95DE2}" srcOrd="3" destOrd="0" presId="urn:microsoft.com/office/officeart/2005/8/layout/funnel1"/>
    <dgm:cxn modelId="{F4C6176D-2F7A-4F3E-B59F-AEFC6CD6148E}" type="presParOf" srcId="{572653A1-C006-4F8F-84ED-F1ED00AD0BFD}" destId="{DAC4BC30-E47E-4352-9AAE-226A83C19065}" srcOrd="4" destOrd="0" presId="urn:microsoft.com/office/officeart/2005/8/layout/funnel1"/>
    <dgm:cxn modelId="{77971970-886C-4569-9F76-E4B6F2E05217}" type="presParOf" srcId="{572653A1-C006-4F8F-84ED-F1ED00AD0BFD}" destId="{B98031C3-5771-4B9C-A7BF-E78301884354}" srcOrd="5" destOrd="0" presId="urn:microsoft.com/office/officeart/2005/8/layout/funnel1"/>
    <dgm:cxn modelId="{B2CA9C96-457B-4E03-9769-551CDF5FA6ED}" type="presParOf" srcId="{572653A1-C006-4F8F-84ED-F1ED00AD0BFD}" destId="{9B1A11A1-BFA4-4983-A8DE-C5E2EDD3B93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67EB0-8C49-45F6-B36A-F37C3882C662}">
      <dsp:nvSpPr>
        <dsp:cNvPr id="0" name=""/>
        <dsp:cNvSpPr/>
      </dsp:nvSpPr>
      <dsp:spPr>
        <a:xfrm>
          <a:off x="953212" y="1546"/>
          <a:ext cx="3994340" cy="160742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2">
              <a:lumMod val="75000"/>
            </a:schemeClr>
          </a:solidFill>
          <a:prstDash val="dashDot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Times New Roman" pitchFamily="18" charset="0"/>
              <a:cs typeface="Times New Roman" pitchFamily="18" charset="0"/>
            </a:rPr>
            <a:t>методика соціального та психологічного розвитку дитини </a:t>
          </a:r>
          <a:endParaRPr lang="uk-UA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00292" y="48626"/>
        <a:ext cx="3900180" cy="1513269"/>
      </dsp:txXfrm>
    </dsp:sp>
    <dsp:sp modelId="{ACBC409E-993E-4FC2-8502-1F49C1D8EC91}">
      <dsp:nvSpPr>
        <dsp:cNvPr id="0" name=""/>
        <dsp:cNvSpPr/>
      </dsp:nvSpPr>
      <dsp:spPr>
        <a:xfrm>
          <a:off x="1352646" y="1608976"/>
          <a:ext cx="399434" cy="981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1657"/>
              </a:lnTo>
              <a:lnTo>
                <a:pt x="399434" y="981657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0FBF2-3D93-45A3-B1B7-1EC4BD813D7A}">
      <dsp:nvSpPr>
        <dsp:cNvPr id="0" name=""/>
        <dsp:cNvSpPr/>
      </dsp:nvSpPr>
      <dsp:spPr>
        <a:xfrm>
          <a:off x="1752080" y="1903582"/>
          <a:ext cx="3002568" cy="1374101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57150" cap="flat" cmpd="sng" algn="ctr">
          <a:solidFill>
            <a:schemeClr val="accent2">
              <a:lumMod val="75000"/>
            </a:schemeClr>
          </a:solidFill>
          <a:prstDash val="dash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терапевтична лялька </a:t>
          </a:r>
          <a:endParaRPr lang="uk-UA" sz="28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92326" y="1943828"/>
        <a:ext cx="2922076" cy="1293609"/>
      </dsp:txXfrm>
    </dsp:sp>
    <dsp:sp modelId="{5C64A4A9-0F82-4928-8481-3AF5CCEE0180}">
      <dsp:nvSpPr>
        <dsp:cNvPr id="0" name=""/>
        <dsp:cNvSpPr/>
      </dsp:nvSpPr>
      <dsp:spPr>
        <a:xfrm>
          <a:off x="1352646" y="1608976"/>
          <a:ext cx="399434" cy="2586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6983"/>
              </a:lnTo>
              <a:lnTo>
                <a:pt x="399434" y="2586983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277DE7-9F25-4171-BB17-220116ADE927}">
      <dsp:nvSpPr>
        <dsp:cNvPr id="0" name=""/>
        <dsp:cNvSpPr/>
      </dsp:nvSpPr>
      <dsp:spPr>
        <a:xfrm>
          <a:off x="1752080" y="3572290"/>
          <a:ext cx="3101632" cy="124733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2">
              <a:lumMod val="75000"/>
            </a:schemeClr>
          </a:solidFill>
          <a:prstDash val="dashDot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реалізується у роботі з дітьми з різними емоційними станами </a:t>
          </a:r>
          <a:endParaRPr lang="uk-UA" sz="24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88613" y="3608823"/>
        <a:ext cx="3028566" cy="1174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6E872-F2BB-465F-B5F4-CB2A7686D81C}">
      <dsp:nvSpPr>
        <dsp:cNvPr id="0" name=""/>
        <dsp:cNvSpPr/>
      </dsp:nvSpPr>
      <dsp:spPr>
        <a:xfrm>
          <a:off x="1586849" y="915791"/>
          <a:ext cx="5701549" cy="5701549"/>
        </a:xfrm>
        <a:prstGeom prst="blockArc">
          <a:avLst>
            <a:gd name="adj1" fmla="val 13237038"/>
            <a:gd name="adj2" fmla="val 16303643"/>
            <a:gd name="adj3" fmla="val 389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tint val="6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70CF72-B38A-4366-8B59-18804D088ED4}">
      <dsp:nvSpPr>
        <dsp:cNvPr id="0" name=""/>
        <dsp:cNvSpPr/>
      </dsp:nvSpPr>
      <dsp:spPr>
        <a:xfrm>
          <a:off x="1286778" y="1216146"/>
          <a:ext cx="5701549" cy="5701549"/>
        </a:xfrm>
        <a:prstGeom prst="blockArc">
          <a:avLst>
            <a:gd name="adj1" fmla="val 10283326"/>
            <a:gd name="adj2" fmla="val 13759705"/>
            <a:gd name="adj3" fmla="val 389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tint val="6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75C80F-C445-40ED-A629-3717FED49854}">
      <dsp:nvSpPr>
        <dsp:cNvPr id="0" name=""/>
        <dsp:cNvSpPr/>
      </dsp:nvSpPr>
      <dsp:spPr>
        <a:xfrm>
          <a:off x="1000766" y="340740"/>
          <a:ext cx="5701549" cy="5701549"/>
        </a:xfrm>
        <a:prstGeom prst="blockArc">
          <a:avLst>
            <a:gd name="adj1" fmla="val 5935280"/>
            <a:gd name="adj2" fmla="val 9145489"/>
            <a:gd name="adj3" fmla="val 389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tint val="6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87C0D2-6585-474A-94B5-FDF0AEFF5C70}">
      <dsp:nvSpPr>
        <dsp:cNvPr id="0" name=""/>
        <dsp:cNvSpPr/>
      </dsp:nvSpPr>
      <dsp:spPr>
        <a:xfrm>
          <a:off x="1776903" y="582207"/>
          <a:ext cx="5701549" cy="5701549"/>
        </a:xfrm>
        <a:prstGeom prst="blockArc">
          <a:avLst>
            <a:gd name="adj1" fmla="val 3848466"/>
            <a:gd name="adj2" fmla="val 6938520"/>
            <a:gd name="adj3" fmla="val 389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tint val="6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D65355-85F6-4103-82AF-29A4AB0DBBF7}">
      <dsp:nvSpPr>
        <dsp:cNvPr id="0" name=""/>
        <dsp:cNvSpPr/>
      </dsp:nvSpPr>
      <dsp:spPr>
        <a:xfrm>
          <a:off x="1711436" y="615004"/>
          <a:ext cx="5701549" cy="5701549"/>
        </a:xfrm>
        <a:prstGeom prst="blockArc">
          <a:avLst>
            <a:gd name="adj1" fmla="val 1056888"/>
            <a:gd name="adj2" fmla="val 3758409"/>
            <a:gd name="adj3" fmla="val 389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tint val="6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6C630A-1271-4C41-B9AA-A4ED871B630D}">
      <dsp:nvSpPr>
        <dsp:cNvPr id="0" name=""/>
        <dsp:cNvSpPr/>
      </dsp:nvSpPr>
      <dsp:spPr>
        <a:xfrm>
          <a:off x="1650458" y="838885"/>
          <a:ext cx="5701549" cy="5701549"/>
        </a:xfrm>
        <a:prstGeom prst="blockArc">
          <a:avLst>
            <a:gd name="adj1" fmla="val 19285714"/>
            <a:gd name="adj2" fmla="val 771429"/>
            <a:gd name="adj3" fmla="val 389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tint val="6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A097B4-800C-4247-B34C-0FD1712E0774}">
      <dsp:nvSpPr>
        <dsp:cNvPr id="0" name=""/>
        <dsp:cNvSpPr/>
      </dsp:nvSpPr>
      <dsp:spPr>
        <a:xfrm>
          <a:off x="1714864" y="916719"/>
          <a:ext cx="5701549" cy="5701549"/>
        </a:xfrm>
        <a:prstGeom prst="blockArc">
          <a:avLst>
            <a:gd name="adj1" fmla="val 16146183"/>
            <a:gd name="adj2" fmla="val 19161459"/>
            <a:gd name="adj3" fmla="val 3899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tint val="60000"/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75F51C-605E-45DE-AACF-EE01584296FA}">
      <dsp:nvSpPr>
        <dsp:cNvPr id="0" name=""/>
        <dsp:cNvSpPr/>
      </dsp:nvSpPr>
      <dsp:spPr>
        <a:xfrm>
          <a:off x="2750093" y="2586843"/>
          <a:ext cx="3502280" cy="2205632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76200">
          <a:solidFill>
            <a:srgbClr val="000099"/>
          </a:solidFill>
          <a:prstDash val="dashDot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rgbClr val="000099"/>
              </a:solidFill>
            </a:rPr>
            <a:t>Застосування та вплив методики «Лялька як персона» досліджували</a:t>
          </a:r>
          <a:endParaRPr lang="ru-RU" sz="2100" b="1" kern="1200" dirty="0">
            <a:solidFill>
              <a:srgbClr val="000099"/>
            </a:solidFill>
          </a:endParaRPr>
        </a:p>
      </dsp:txBody>
      <dsp:txXfrm>
        <a:off x="3262990" y="2909850"/>
        <a:ext cx="2476486" cy="1559618"/>
      </dsp:txXfrm>
    </dsp:sp>
    <dsp:sp modelId="{E30CEB04-8736-4F65-857F-D8EEA11DC0B3}">
      <dsp:nvSpPr>
        <dsp:cNvPr id="0" name=""/>
        <dsp:cNvSpPr/>
      </dsp:nvSpPr>
      <dsp:spPr>
        <a:xfrm>
          <a:off x="3182133" y="85347"/>
          <a:ext cx="2679497" cy="177459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57150">
          <a:solidFill>
            <a:srgbClr val="000099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99"/>
              </a:solidFill>
            </a:rPr>
            <a:t>Ван </a:t>
          </a:r>
          <a:r>
            <a:rPr lang="uk-UA" sz="1800" b="1" kern="1200" dirty="0" err="1" smtClean="0">
              <a:solidFill>
                <a:srgbClr val="000099"/>
              </a:solidFill>
            </a:rPr>
            <a:t>Келен</a:t>
          </a:r>
          <a:endParaRPr lang="uk-UA" sz="1800" b="1" kern="1200" dirty="0" smtClean="0">
            <a:solidFill>
              <a:srgbClr val="000099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99"/>
              </a:solidFill>
            </a:rPr>
            <a:t>(</a:t>
          </a:r>
          <a:r>
            <a:rPr lang="uk-UA" sz="1800" b="1" kern="1200" dirty="0" err="1" smtClean="0">
              <a:solidFill>
                <a:srgbClr val="000099"/>
              </a:solidFill>
            </a:rPr>
            <a:t>A.Van</a:t>
          </a:r>
          <a:r>
            <a:rPr lang="uk-UA" sz="1800" b="1" kern="1200" dirty="0" smtClean="0">
              <a:solidFill>
                <a:srgbClr val="000099"/>
              </a:solidFill>
            </a:rPr>
            <a:t> </a:t>
          </a:r>
          <a:r>
            <a:rPr lang="uk-UA" sz="1800" b="1" kern="1200" dirty="0" err="1" smtClean="0">
              <a:solidFill>
                <a:srgbClr val="000099"/>
              </a:solidFill>
            </a:rPr>
            <a:t>Keulen</a:t>
          </a:r>
          <a:r>
            <a:rPr lang="uk-UA" sz="1800" b="1" kern="1200" dirty="0" smtClean="0">
              <a:solidFill>
                <a:srgbClr val="000099"/>
              </a:solidFill>
            </a:rPr>
            <a:t>)</a:t>
          </a:r>
          <a:endParaRPr lang="ru-RU" sz="1800" b="1" kern="1200" dirty="0">
            <a:solidFill>
              <a:srgbClr val="000099"/>
            </a:solidFill>
          </a:endParaRPr>
        </a:p>
      </dsp:txBody>
      <dsp:txXfrm>
        <a:off x="3574536" y="345230"/>
        <a:ext cx="1894691" cy="1254826"/>
      </dsp:txXfrm>
    </dsp:sp>
    <dsp:sp modelId="{A21D2561-D39A-457C-A378-D7F5DF554E41}">
      <dsp:nvSpPr>
        <dsp:cNvPr id="0" name=""/>
        <dsp:cNvSpPr/>
      </dsp:nvSpPr>
      <dsp:spPr>
        <a:xfrm>
          <a:off x="5438541" y="1087843"/>
          <a:ext cx="2496123" cy="1718084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57150">
          <a:solidFill>
            <a:srgbClr val="000099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000099"/>
              </a:solidFill>
            </a:rPr>
            <a:t>Б.Браун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000099"/>
              </a:solidFill>
            </a:rPr>
            <a:t> (B. </a:t>
          </a:r>
          <a:r>
            <a:rPr lang="uk-UA" sz="1900" b="1" kern="1200" dirty="0" err="1" smtClean="0">
              <a:solidFill>
                <a:srgbClr val="000099"/>
              </a:solidFill>
            </a:rPr>
            <a:t>Brown</a:t>
          </a:r>
          <a:r>
            <a:rPr lang="uk-UA" sz="1900" b="1" kern="1200" dirty="0" smtClean="0">
              <a:solidFill>
                <a:srgbClr val="000099"/>
              </a:solidFill>
            </a:rPr>
            <a:t>) </a:t>
          </a:r>
          <a:endParaRPr lang="uk-UA" sz="1900" kern="1200" dirty="0">
            <a:solidFill>
              <a:srgbClr val="000099"/>
            </a:solidFill>
          </a:endParaRPr>
        </a:p>
      </dsp:txBody>
      <dsp:txXfrm>
        <a:off x="5804090" y="1339451"/>
        <a:ext cx="1765025" cy="1214868"/>
      </dsp:txXfrm>
    </dsp:sp>
    <dsp:sp modelId="{A74D8CF9-2136-4C15-BF5F-04147854AB1B}">
      <dsp:nvSpPr>
        <dsp:cNvPr id="0" name=""/>
        <dsp:cNvSpPr/>
      </dsp:nvSpPr>
      <dsp:spPr>
        <a:xfrm>
          <a:off x="6313974" y="3539677"/>
          <a:ext cx="1824739" cy="1543942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57150">
          <a:solidFill>
            <a:srgbClr val="000099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rgbClr val="000099"/>
              </a:solidFill>
            </a:rPr>
            <a:t>К Сміт (</a:t>
          </a:r>
          <a:r>
            <a:rPr lang="uk-UA" sz="1900" b="1" kern="1200" dirty="0" err="1" smtClean="0">
              <a:solidFill>
                <a:srgbClr val="000099"/>
              </a:solidFill>
            </a:rPr>
            <a:t>C.Smith</a:t>
          </a:r>
          <a:r>
            <a:rPr lang="uk-UA" sz="1900" b="1" kern="1200" dirty="0" smtClean="0">
              <a:solidFill>
                <a:srgbClr val="000099"/>
              </a:solidFill>
            </a:rPr>
            <a:t>)</a:t>
          </a:r>
          <a:endParaRPr lang="uk-UA" sz="1900" kern="1200" dirty="0">
            <a:solidFill>
              <a:srgbClr val="000099"/>
            </a:solidFill>
          </a:endParaRPr>
        </a:p>
      </dsp:txBody>
      <dsp:txXfrm>
        <a:off x="6581201" y="3765782"/>
        <a:ext cx="1290285" cy="1091732"/>
      </dsp:txXfrm>
    </dsp:sp>
    <dsp:sp modelId="{7C7EACEC-0E0C-4388-A8BA-7B85D06D15B9}">
      <dsp:nvSpPr>
        <dsp:cNvPr id="0" name=""/>
        <dsp:cNvSpPr/>
      </dsp:nvSpPr>
      <dsp:spPr>
        <a:xfrm>
          <a:off x="4724550" y="5400604"/>
          <a:ext cx="2244537" cy="109538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57150">
          <a:solidFill>
            <a:srgbClr val="000099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99"/>
              </a:solidFill>
            </a:rPr>
            <a:t>К.</a:t>
          </a:r>
          <a:r>
            <a:rPr lang="uk-UA" sz="1800" b="1" kern="1200" dirty="0" err="1" smtClean="0">
              <a:solidFill>
                <a:srgbClr val="000099"/>
              </a:solidFill>
            </a:rPr>
            <a:t>Мюррей</a:t>
          </a:r>
          <a:r>
            <a:rPr lang="uk-UA" sz="1800" b="1" kern="1200" dirty="0" smtClean="0">
              <a:solidFill>
                <a:srgbClr val="000099"/>
              </a:solidFill>
            </a:rPr>
            <a:t> (</a:t>
          </a:r>
          <a:r>
            <a:rPr lang="uk-UA" sz="1800" b="1" kern="1200" dirty="0" err="1" smtClean="0">
              <a:solidFill>
                <a:srgbClr val="000099"/>
              </a:solidFill>
            </a:rPr>
            <a:t>C.Murray</a:t>
          </a:r>
          <a:r>
            <a:rPr lang="uk-UA" sz="1800" b="1" kern="1200" dirty="0" smtClean="0">
              <a:solidFill>
                <a:srgbClr val="000099"/>
              </a:solidFill>
            </a:rPr>
            <a:t>)</a:t>
          </a:r>
          <a:endParaRPr lang="ru-RU" sz="2800" b="1" kern="1200" dirty="0">
            <a:solidFill>
              <a:srgbClr val="000099"/>
            </a:solidFill>
          </a:endParaRPr>
        </a:p>
      </dsp:txBody>
      <dsp:txXfrm>
        <a:off x="5053255" y="5561019"/>
        <a:ext cx="1587127" cy="774551"/>
      </dsp:txXfrm>
    </dsp:sp>
    <dsp:sp modelId="{8750E548-CAF2-494F-942C-12F60C491B48}">
      <dsp:nvSpPr>
        <dsp:cNvPr id="0" name=""/>
        <dsp:cNvSpPr/>
      </dsp:nvSpPr>
      <dsp:spPr>
        <a:xfrm>
          <a:off x="2276283" y="5328590"/>
          <a:ext cx="2283568" cy="1248602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57150">
          <a:solidFill>
            <a:srgbClr val="000099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99"/>
              </a:solidFill>
            </a:rPr>
            <a:t>М.Моні (</a:t>
          </a:r>
          <a:r>
            <a:rPr lang="uk-UA" sz="1800" b="1" kern="1200" dirty="0" err="1" smtClean="0">
              <a:solidFill>
                <a:srgbClr val="000099"/>
              </a:solidFill>
            </a:rPr>
            <a:t>M.Mony</a:t>
          </a:r>
          <a:r>
            <a:rPr lang="uk-UA" sz="1800" b="1" kern="1200" dirty="0" smtClean="0">
              <a:solidFill>
                <a:srgbClr val="000099"/>
              </a:solidFill>
            </a:rPr>
            <a:t>)</a:t>
          </a:r>
          <a:endParaRPr lang="ru-RU" sz="2800" kern="1200" dirty="0">
            <a:solidFill>
              <a:srgbClr val="000099"/>
            </a:solidFill>
          </a:endParaRPr>
        </a:p>
      </dsp:txBody>
      <dsp:txXfrm>
        <a:off x="2610704" y="5511444"/>
        <a:ext cx="1614726" cy="882894"/>
      </dsp:txXfrm>
    </dsp:sp>
    <dsp:sp modelId="{6209655D-ECF5-433B-B67E-692A1CB537F3}">
      <dsp:nvSpPr>
        <dsp:cNvPr id="0" name=""/>
        <dsp:cNvSpPr/>
      </dsp:nvSpPr>
      <dsp:spPr>
        <a:xfrm>
          <a:off x="145833" y="3600401"/>
          <a:ext cx="2456073" cy="177008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57150">
          <a:solidFill>
            <a:srgbClr val="000099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99"/>
              </a:solidFill>
            </a:rPr>
            <a:t>Д.</a:t>
          </a:r>
          <a:r>
            <a:rPr lang="uk-UA" sz="1800" b="1" kern="1200" dirty="0" err="1" smtClean="0">
              <a:solidFill>
                <a:srgbClr val="000099"/>
              </a:solidFill>
            </a:rPr>
            <a:t>Мал</a:t>
          </a:r>
          <a:r>
            <a:rPr lang="uk-UA" sz="1800" b="1" kern="1200" dirty="0" err="1" smtClean="0"/>
            <a:t>і</a:t>
          </a:r>
          <a:r>
            <a:rPr lang="uk-UA" sz="1800" b="1" kern="1200" dirty="0" err="1" smtClean="0">
              <a:solidFill>
                <a:srgbClr val="000099"/>
              </a:solidFill>
            </a:rPr>
            <a:t>вал</a:t>
          </a:r>
          <a:r>
            <a:rPr lang="uk-UA" sz="1800" b="1" kern="1200" dirty="0" smtClean="0">
              <a:solidFill>
                <a:srgbClr val="000099"/>
              </a:solidFill>
            </a:rPr>
            <a:t> (</a:t>
          </a:r>
          <a:r>
            <a:rPr lang="uk-UA" sz="1800" b="1" kern="1200" dirty="0" err="1" smtClean="0">
              <a:solidFill>
                <a:srgbClr val="000099"/>
              </a:solidFill>
            </a:rPr>
            <a:t>D.Malleval</a:t>
          </a:r>
          <a:r>
            <a:rPr lang="uk-UA" sz="1800" b="1" kern="1200" dirty="0" smtClean="0"/>
            <a:t>)</a:t>
          </a:r>
          <a:endParaRPr lang="ru-RU" sz="1800" b="1" kern="1200" dirty="0"/>
        </a:p>
      </dsp:txBody>
      <dsp:txXfrm>
        <a:off x="505517" y="3859624"/>
        <a:ext cx="1736705" cy="1251638"/>
      </dsp:txXfrm>
    </dsp:sp>
    <dsp:sp modelId="{47576098-4946-4509-83B7-46789AE722BD}">
      <dsp:nvSpPr>
        <dsp:cNvPr id="0" name=""/>
        <dsp:cNvSpPr/>
      </dsp:nvSpPr>
      <dsp:spPr>
        <a:xfrm>
          <a:off x="1165911" y="1040274"/>
          <a:ext cx="2299903" cy="181322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57150">
          <a:solidFill>
            <a:srgbClr val="000099"/>
          </a:solidFill>
          <a:prstDash val="sysDash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dk2">
              <a:hueOff val="0"/>
              <a:satOff val="0"/>
              <a:lumOff val="0"/>
              <a:alphaOff val="0"/>
              <a:satMod val="115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К.</a:t>
          </a:r>
          <a:r>
            <a:rPr lang="uk-UA" sz="1800" b="1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Натбраун</a:t>
          </a:r>
          <a:r>
            <a:rPr lang="uk-UA" sz="1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 (</a:t>
          </a:r>
          <a:r>
            <a:rPr lang="uk-UA" sz="1800" b="1" kern="1200" dirty="0" err="1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C.Nutbrown</a:t>
          </a:r>
          <a:r>
            <a:rPr lang="uk-UA" sz="1800" b="1" kern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800" b="1" kern="1200" dirty="0">
            <a:solidFill>
              <a:srgbClr val="000099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2724" y="1305814"/>
        <a:ext cx="1626277" cy="1282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855456-5EBD-449B-B6BB-ED026C123992}">
      <dsp:nvSpPr>
        <dsp:cNvPr id="0" name=""/>
        <dsp:cNvSpPr/>
      </dsp:nvSpPr>
      <dsp:spPr>
        <a:xfrm>
          <a:off x="0" y="3254289"/>
          <a:ext cx="6359624" cy="10681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Персоналізація ляльки стала її головною технологічною особливістю </a:t>
          </a:r>
          <a:endParaRPr lang="ru-RU" sz="26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254289"/>
        <a:ext cx="6359624" cy="1068130"/>
      </dsp:txXfrm>
    </dsp:sp>
    <dsp:sp modelId="{B00AE11D-57AE-4436-BC58-B2EC20B28994}">
      <dsp:nvSpPr>
        <dsp:cNvPr id="0" name=""/>
        <dsp:cNvSpPr/>
      </dsp:nvSpPr>
      <dsp:spPr>
        <a:xfrm rot="10800000">
          <a:off x="0" y="1627526"/>
          <a:ext cx="6359624" cy="164278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Вперше використовувати почала </a:t>
          </a:r>
          <a:r>
            <a:rPr lang="uk-UA" sz="2600" b="1" kern="1200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Кей</a:t>
          </a:r>
          <a:r>
            <a:rPr lang="uk-UA" sz="26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2600" b="1" kern="1200" dirty="0" err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Таус</a:t>
          </a:r>
          <a:endParaRPr lang="ru-RU" sz="2600" b="1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627526"/>
        <a:ext cx="6359624" cy="1067432"/>
      </dsp:txXfrm>
    </dsp:sp>
    <dsp:sp modelId="{6193F4E5-5E1B-4539-BCC1-3AF9B20F4413}">
      <dsp:nvSpPr>
        <dsp:cNvPr id="0" name=""/>
        <dsp:cNvSpPr/>
      </dsp:nvSpPr>
      <dsp:spPr>
        <a:xfrm rot="10800000">
          <a:off x="0" y="0"/>
          <a:ext cx="6359624" cy="164278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76200">
          <a:solidFill>
            <a:srgbClr val="7030A0"/>
          </a:solidFill>
          <a:prstDash val="sysDot"/>
        </a:ln>
        <a:effectLst>
          <a:glow rad="2286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Розроблена  в США у 1950-х</a:t>
          </a:r>
          <a:r>
            <a:rPr lang="uk-UA" sz="26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26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роках</a:t>
          </a:r>
          <a:r>
            <a:rPr lang="uk-UA" sz="26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60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0"/>
        <a:ext cx="6359624" cy="1067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8E1E8-72DD-4E0F-9C24-803B2882B993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8A89E-80AF-46E0-899E-A3ADD2C2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0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8A89E-80AF-46E0-899E-A3ADD2C21E0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1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28604"/>
            <a:ext cx="6554867" cy="15240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uk-UA" sz="1400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uk-UA" sz="1400" b="1" dirty="0" smtClean="0">
                <a:latin typeface="Times New Roman"/>
                <a:ea typeface="Times New Roman"/>
                <a:cs typeface="Times New Roman"/>
              </a:rPr>
            </a:br>
            <a:r>
              <a:rPr lang="uk-UA" sz="1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Комунальна </a:t>
            </a: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установа</a:t>
            </a:r>
            <a:b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«Центр професійного розвитку педагогічних працівників</a:t>
            </a:r>
            <a:b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Вінницької міської ради»</a:t>
            </a:r>
            <a:br>
              <a:rPr lang="uk-UA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Комунальний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заклад «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Дошкільний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навчальний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заклад №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60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en-US" sz="1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Вінницької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міської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 ради»</a:t>
            </a:r>
            <a:endParaRPr lang="uk-UA" sz="14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357430"/>
            <a:ext cx="60721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algn="ctr"/>
            <a:r>
              <a:rPr lang="uk-UA" b="1" dirty="0" smtClean="0">
                <a:latin typeface="Century" pitchFamily="18" charset="0"/>
                <a:cs typeface="Gisha" pitchFamily="34" charset="-79"/>
              </a:rPr>
              <a:t>Заняття </a:t>
            </a:r>
            <a:r>
              <a:rPr lang="uk-UA" b="1" dirty="0">
                <a:latin typeface="Century" pitchFamily="18" charset="0"/>
                <a:cs typeface="Gisha" pitchFamily="34" charset="-79"/>
              </a:rPr>
              <a:t>для молодих вихователів (ІІІ-й рік роботи) </a:t>
            </a:r>
            <a:endParaRPr lang="uk-UA" b="1" dirty="0" smtClean="0">
              <a:latin typeface="Century" pitchFamily="18" charset="0"/>
              <a:cs typeface="Gisha" pitchFamily="34" charset="-79"/>
            </a:endParaRPr>
          </a:p>
          <a:p>
            <a:pPr marL="59055" algn="ctr"/>
            <a:r>
              <a:rPr lang="uk-UA" b="1" dirty="0" smtClean="0">
                <a:latin typeface="Century" pitchFamily="18" charset="0"/>
                <a:cs typeface="Gisha" pitchFamily="34" charset="-79"/>
              </a:rPr>
              <a:t>ЗДО </a:t>
            </a:r>
            <a:r>
              <a:rPr lang="uk-UA" b="1" dirty="0">
                <a:latin typeface="Century" pitchFamily="18" charset="0"/>
                <a:cs typeface="Gisha" pitchFamily="34" charset="-79"/>
              </a:rPr>
              <a:t>ВМТГ у форматі засідання міської школи молодого майстра </a:t>
            </a:r>
            <a:endParaRPr lang="uk-UA" sz="1400" b="1" dirty="0">
              <a:solidFill>
                <a:srgbClr val="002060"/>
              </a:solidFill>
              <a:effectLst/>
              <a:latin typeface="Century" pitchFamily="18" charset="0"/>
              <a:ea typeface="Calibri"/>
              <a:cs typeface="Gisha" pitchFamily="34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166"/>
            <a:ext cx="1905000" cy="183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5984" y="4000504"/>
            <a:ext cx="628654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sysDot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«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Використання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 методики      </a:t>
            </a:r>
          </a:p>
          <a:p>
            <a:pPr algn="ctr"/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 «PERSONA DOLLS» в рамках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створення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інклюзивного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безпечного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середовища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»</a:t>
            </a:r>
            <a:r>
              <a:rPr lang="uk-UA" sz="2800" b="1" i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  <a:cs typeface="Aparajita" pitchFamily="34" charset="0"/>
              </a:rPr>
              <a:t> 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Arial Black" pitchFamily="34" charset="0"/>
              <a:cs typeface="Aparajit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5888503"/>
            <a:ext cx="51000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22</a:t>
            </a:r>
            <a:r>
              <a:rPr lang="uk-UA" b="1" i="1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березня </a:t>
            </a:r>
            <a:r>
              <a:rPr lang="uk-UA" b="1" i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2023 року</a:t>
            </a:r>
            <a:r>
              <a:rPr lang="uk-UA" sz="1400" b="1" i="1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1400" b="1" i="1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                                               </a:t>
            </a:r>
            <a:r>
              <a:rPr lang="uk-UA" b="1" i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14.30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2" descr="G:\ШМВ-3й 2022\БЕРЕЗЕНЬ 2023\зображення_viber_2023-03-14_14-29-59-5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572008"/>
            <a:ext cx="2000264" cy="211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3" descr="G:\ШМВ-3й 2022\БЕРЕЗЕНЬ 2023\зображення_viber_2023-03-14_14-29-58-50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2000240"/>
            <a:ext cx="2149239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1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692041"/>
              </p:ext>
            </p:extLst>
          </p:nvPr>
        </p:nvGraphicFramePr>
        <p:xfrm>
          <a:off x="107504" y="188640"/>
          <a:ext cx="86868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488" y="3000372"/>
            <a:ext cx="5673695" cy="353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Ляльки як персони</a:t>
            </a:r>
            <a:r>
              <a:rPr lang="uk-UA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відомі у світі як ляльки </a:t>
            </a:r>
            <a:r>
              <a:rPr lang="uk-UA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анти-упередження</a:t>
            </a:r>
            <a:r>
              <a:rPr lang="uk-UA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з’явились на світ, щоб допомогти дітям подолати упередження стосовно статі, зовнішності (фізичні особливості, характеристики), раси, національності, соціального статусу і сформувати неупереджене ставлення у </a:t>
            </a:r>
            <a:r>
              <a:rPr lang="uk-UA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endParaRPr lang="uk-UA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Users\user\Pictures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04664"/>
            <a:ext cx="4572032" cy="2431334"/>
          </a:xfrm>
          <a:prstGeom prst="rect">
            <a:avLst/>
          </a:prstGeom>
          <a:noFill/>
          <a:ln w="57150">
            <a:solidFill>
              <a:srgbClr val="7030A0"/>
            </a:solidFill>
            <a:prstDash val="sysDash"/>
          </a:ln>
        </p:spPr>
      </p:pic>
      <p:pic>
        <p:nvPicPr>
          <p:cNvPr id="26625" name="Picture 1" descr="C:\Users\user\Pictures\1215602240_puppets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14686"/>
            <a:ext cx="2406496" cy="3325116"/>
          </a:xfrm>
          <a:prstGeom prst="rect">
            <a:avLst/>
          </a:prstGeom>
          <a:noFill/>
          <a:ln w="57150">
            <a:solidFill>
              <a:srgbClr val="7030A0"/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11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2218" y="404664"/>
            <a:ext cx="7741782" cy="645333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b="1" dirty="0" smtClean="0"/>
          </a:p>
          <a:p>
            <a:pPr algn="ctr">
              <a:buNone/>
            </a:pP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«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Persona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Dolls</a:t>
            </a: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36402721"/>
              </p:ext>
            </p:extLst>
          </p:nvPr>
        </p:nvGraphicFramePr>
        <p:xfrm>
          <a:off x="2555776" y="1772816"/>
          <a:ext cx="6359624" cy="432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304256" cy="1440160"/>
          </a:xfrm>
          <a:prstGeom prst="rect">
            <a:avLst/>
          </a:prstGeom>
          <a:noFill/>
          <a:ln w="57150">
            <a:solidFill>
              <a:srgbClr val="7030A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713240"/>
            <a:ext cx="2160240" cy="302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Методика «Лялька як персона»</a:t>
            </a:r>
            <a:r>
              <a:rPr lang="uk-UA" b="1" dirty="0" smtClean="0">
                <a:solidFill>
                  <a:schemeClr val="accent1"/>
                </a:solidFill>
              </a:rPr>
              <a:t> </a:t>
            </a:r>
            <a:endParaRPr lang="ru-RU" b="1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13532552"/>
              </p:ext>
            </p:extLst>
          </p:nvPr>
        </p:nvGraphicFramePr>
        <p:xfrm>
          <a:off x="1000100" y="1285860"/>
          <a:ext cx="77724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126" y="4890577"/>
            <a:ext cx="2880320" cy="1584176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accent2">
                <a:lumMod val="75000"/>
              </a:schemeClr>
            </a:solidFill>
            <a:prstDash val="sysDot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85720" y="1546340"/>
            <a:ext cx="550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листопада 2015 року по грудень  2016 року 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Методика «Persona Dolls» (Лялька як персона) | Катерина Крутій. Kateryna  Kruty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37720"/>
            <a:ext cx="2376264" cy="2520280"/>
          </a:xfrm>
          <a:prstGeom prst="rect">
            <a:avLst/>
          </a:prstGeom>
          <a:noFill/>
          <a:ln>
            <a:solidFill>
              <a:srgbClr val="339933"/>
            </a:solidFill>
          </a:ln>
          <a:effectLst>
            <a:glow rad="101600">
              <a:srgbClr val="92D05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упити Кукла персона, лялька персона, игрушка, | Skrynya.ua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4337720"/>
            <a:ext cx="2160240" cy="2348880"/>
          </a:xfrm>
          <a:prstGeom prst="rect">
            <a:avLst/>
          </a:prstGeom>
          <a:solidFill>
            <a:srgbClr val="555D09"/>
          </a:solidFill>
          <a:ln w="76200">
            <a:solidFill>
              <a:srgbClr val="339933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083894" cy="51006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3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МЕТА ПРОЄКТУ:</a:t>
            </a:r>
            <a:endParaRPr lang="uk-UA" sz="33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забезпечення підтримки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дітям внутрішньо 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переміщених сімей дошкільного і молодшого шкільного віку шляхом використання методик «Кола друзів» та «Лялька як персона»; </a:t>
            </a:r>
          </a:p>
          <a:p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реалізація </a:t>
            </a:r>
            <a:r>
              <a:rPr lang="uk-UA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міні-проєктів</a:t>
            </a: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спрямованих на вирішення проблем місцевих громад з активним залученням самих громад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600400" cy="28803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glow rad="101600">
              <a:srgbClr val="00B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764704"/>
            <a:ext cx="757428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3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ЗАВДАННЯ  ПРОЄКТУ:</a:t>
            </a:r>
            <a:endParaRPr lang="uk-UA" sz="33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3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навчання команд  закладів 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дошкільної освіти 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Дніпропетровської, Запорізької,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Київської, Луганської та Харківської областей методиці використання 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ляльок-персон із метою 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подолання упередженості та 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розвитку розмаїття й інклюзії</a:t>
            </a:r>
            <a:endParaRPr lang="uk-UA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952328" cy="2207890"/>
          </a:xfrm>
          <a:prstGeom prst="rect">
            <a:avLst/>
          </a:prstGeom>
          <a:noFill/>
          <a:ln w="76200">
            <a:solidFill>
              <a:srgbClr val="339933"/>
            </a:solidFill>
            <a:miter lim="800000"/>
            <a:headEnd/>
            <a:tailEnd/>
          </a:ln>
          <a:effectLst>
            <a:glow rad="101600">
              <a:srgbClr val="92D05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Семінар-практикум &quot;Лялька як персона&quot; - ДНЗ №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221088"/>
            <a:ext cx="3096344" cy="2351907"/>
          </a:xfrm>
          <a:prstGeom prst="rect">
            <a:avLst/>
          </a:prstGeom>
          <a:noFill/>
          <a:ln w="57150">
            <a:solidFill>
              <a:srgbClr val="339933"/>
            </a:solidFill>
          </a:ln>
          <a:effectLst>
            <a:glow rad="101600">
              <a:srgbClr val="339933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74820"/>
            <a:ext cx="8183880" cy="6553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ГОЛОВНА </a:t>
            </a:r>
            <a:r>
              <a:rPr lang="ru-RU" b="1" cap="all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ідея</a:t>
            </a:r>
            <a:r>
              <a:rPr lang="ru-RU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b="1" cap="all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методу:</a:t>
            </a:r>
            <a:endParaRPr lang="uk-UA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85234739"/>
              </p:ext>
            </p:extLst>
          </p:nvPr>
        </p:nvGraphicFramePr>
        <p:xfrm>
          <a:off x="539552" y="1124744"/>
          <a:ext cx="7924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561651"/>
            <a:ext cx="4717204" cy="1787229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uk-UA" sz="24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Відгуки педагогів, психологів, батьків дітей (учасників проекту) щодо ефективності використання методики в ЗДО</a:t>
            </a:r>
            <a:endParaRPr lang="uk-UA" sz="3200" i="1" dirty="0">
              <a:solidFill>
                <a:srgbClr val="000099"/>
              </a:solidFill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2819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4679" y="2420888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мене, як практичного психолога, методика «Лялька як персона» є новим досвідом у роботі. Це новий ресурс, інструмент допомоги, підтримки в роботі для кращого розуміння світу дитини, набуття позитивного, гармонійного та неконфліктного досвіду взаємодії «дитина - </a:t>
            </a:r>
            <a:r>
              <a:rPr lang="uk-UA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uk-UA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дорослий».</a:t>
            </a:r>
          </a:p>
          <a:p>
            <a:r>
              <a:rPr lang="uk-UA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Ляльки допомогли мені навчитися краще розуміти переживання інших людей». </a:t>
            </a:r>
          </a:p>
          <a:p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«Це чудовий спосіб обговорювати питання у сфері прав людини». </a:t>
            </a:r>
          </a:p>
          <a:p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«Ця методика дає змогу обговорювати реальні проблеми в комфортній атмосфері, без будь-яких загроз. Завдяки лялькам діти легше розкриваються». </a:t>
            </a:r>
          </a:p>
          <a:p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«Працюючи з лялькою, зрозуміла, що крім відповідальності, потрібна самодисципліна. Лялька – неабиякий </a:t>
            </a:r>
            <a:r>
              <a:rPr lang="uk-UA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мотиватор</a:t>
            </a: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особистого розвитку для педагога!</a:t>
            </a:r>
            <a:r>
              <a:rPr lang="uk-UA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400088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284984"/>
            <a:ext cx="8229600" cy="3068960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uk-UA" sz="16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16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процесі спільної розмови про почуття інших людей діти можуть висловити власні емоції та поміркувати над способами вирішення конкретних проблем, даючи, в такий спосіб, педагогові підказки, як саме допомогти малюкам». </a:t>
            </a:r>
          </a:p>
          <a:p>
            <a:r>
              <a:rPr lang="uk-UA" sz="1600" b="1" i="1" dirty="0" smtClean="0">
                <a:solidFill>
                  <a:srgbClr val="555D09"/>
                </a:solidFill>
                <a:latin typeface="Times New Roman" pitchFamily="18" charset="0"/>
                <a:cs typeface="Times New Roman" pitchFamily="18" charset="0"/>
              </a:rPr>
              <a:t>«Лялька-персона відкрила для мене нову форму спілкування з дітьми, дала змогу краще їх розуміти, а головне вчасно надати допомогу та підтримку». «Ляльці-персоні діти розповідають свої проблеми, переживання, страхи і повністю їй відкриваються. Під час діалогу з лялькою малюки відчувають себе рівними». </a:t>
            </a:r>
          </a:p>
          <a:p>
            <a:r>
              <a:rPr lang="uk-UA" sz="16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«Завдяки методиці «Лялька як персона» діти пізнали такі поняття, як: підтримка та допомога іншим, заохочення та покарання, жадібність, справедливість та несправедливість, рівність, навчилися співпереживати».  </a:t>
            </a:r>
          </a:p>
          <a:p>
            <a:endParaRPr lang="uk-UA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223224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38545"/>
            <a:ext cx="2778143" cy="311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Οι κούκλες Persona μπαίνουν στα σχολεία και κάνουν τα παιδιά μας καλύτερους  ανθρώπους | Infokids.g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85194"/>
            <a:ext cx="2664296" cy="292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44824"/>
            <a:ext cx="6984776" cy="4214842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endParaRPr lang="uk-UA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допомагає дітям </a:t>
            </a: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адаптуватися в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дитячому колективі, зокрема – малюкам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з особливими потребами, 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діткам з родин переселенців,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тим, котрі відчувають себе ізольованими». </a:t>
            </a:r>
            <a:endParaRPr lang="uk-UA" sz="2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uk-UA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це інструмент для педагога</a:t>
            </a: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 допомогою 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якого можна змінювати 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догматичні цінності, розвіювати</a:t>
            </a:r>
          </a:p>
          <a:p>
            <a:pPr marL="109728" indent="0">
              <a:buNone/>
            </a:pPr>
            <a:r>
              <a:rPr lang="uk-UA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стереотипи й упередження, які лежать в основі стигматизації, виключення та дискримінації. </a:t>
            </a:r>
            <a:endParaRPr lang="uk-UA" sz="24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1" descr="C:\Users\user\Pictures\00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88640"/>
            <a:ext cx="3560807" cy="1785950"/>
          </a:xfrm>
          <a:prstGeom prst="rect">
            <a:avLst/>
          </a:prstGeom>
          <a:noFill/>
        </p:spPr>
      </p:pic>
      <p:pic>
        <p:nvPicPr>
          <p:cNvPr id="6149" name="Picture 5" descr="ЛЯЛЬКИ - ПЕРСОНИ: Результативність та ефективність досвіду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45638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9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9"/>
          <p:cNvGrpSpPr/>
          <p:nvPr/>
        </p:nvGrpSpPr>
        <p:grpSpPr>
          <a:xfrm>
            <a:off x="-97272" y="437879"/>
            <a:ext cx="2133600" cy="1905000"/>
            <a:chOff x="0" y="0"/>
            <a:chExt cx="1766570" cy="1701164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766316" cy="17007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086" y="171069"/>
              <a:ext cx="1324356" cy="130009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7480" y="5805264"/>
            <a:ext cx="6714759" cy="44050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35"/>
              </a:spcBef>
            </a:pPr>
            <a:r>
              <a:rPr lang="uk-UA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Спікер - </a:t>
            </a: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консультант КУ «ЦПРПП ВМР» Лариса Бондарчук</a:t>
            </a:r>
            <a:endParaRPr lang="uk-UA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1670" y="914400"/>
            <a:ext cx="5776930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Calibri" panose="020F0502020204030204" pitchFamily="34" charset="0"/>
                <a:cs typeface="Sakkal Majalla" pitchFamily="2" charset="-78"/>
              </a:rPr>
              <a:t>МЕТОДИЧНИЙ ПОРАДНИК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Calibri" panose="020F0502020204030204" pitchFamily="34" charset="0"/>
              <a:cs typeface="Sakkal Majalla" pitchFamily="2" charset="-78"/>
            </a:endParaRPr>
          </a:p>
          <a:p>
            <a:pPr marL="631825"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Segoe Print"/>
              <a:cs typeface="Segoe Prin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00166" y="1785926"/>
            <a:ext cx="7099427" cy="2739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  <a:prstDash val="sysDash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Persona</a:t>
            </a:r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Dolls</a:t>
            </a:r>
            <a:r>
              <a:rPr lang="uk-UA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»: методичні засади соціального та психологічного розвитку дитини дошкільного віку»</a:t>
            </a:r>
            <a:endParaRPr lang="uk-UA" sz="36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algn="ctr">
              <a:spcAft>
                <a:spcPts val="0"/>
              </a:spcAft>
            </a:pPr>
            <a:endParaRPr lang="uk-UA" sz="2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MingLiU-ExtB" pitchFamily="18" charset="-120"/>
            </a:endParaRPr>
          </a:p>
        </p:txBody>
      </p:sp>
      <p:pic>
        <p:nvPicPr>
          <p:cNvPr id="12" name="Picture 2" descr="https://cprvmr.edu.vn.ua/uploads/design/Photo/PL_PERSONAL/07PL_BONDARCHU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357694"/>
            <a:ext cx="2016224" cy="2058803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  <a:prstDash val="sysDot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Архів Кукла-персона: 600 грн. - Ляльки і всі до них Кривий Ріг на  BESPLATKA.ua 5518908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70" y="3228993"/>
            <a:ext cx="1462002" cy="2592288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3477" y="3356992"/>
            <a:ext cx="7498080" cy="3048000"/>
          </a:xfrm>
        </p:spPr>
        <p:txBody>
          <a:bodyPr>
            <a:normAutofit fontScale="92500" lnSpcReduction="20000"/>
          </a:bodyPr>
          <a:lstStyle/>
          <a:p>
            <a:pPr marL="82296" indent="0" algn="just">
              <a:buNone/>
            </a:pPr>
            <a:r>
              <a:rPr lang="uk-UA" sz="2000" dirty="0" smtClean="0">
                <a:latin typeface="Arial Black" pitchFamily="34" charset="0"/>
              </a:rPr>
              <a:t>– </a:t>
            </a:r>
            <a:r>
              <a:rPr lang="uk-UA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Педагог не є лялькою</a:t>
            </a:r>
            <a:r>
              <a:rPr lang="uk-UA" sz="3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3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 лише говорить від її імені:</a:t>
            </a:r>
            <a:r>
              <a:rPr lang="uk-UA" sz="3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розповідає дітям те, що лялька «прошепотіла» йому на вушко або розповіла раніше. Кожну ляльку наділяють її особистою індивідуальністю (ідентичністю), історією життя, особистісними рисами, родиною і культурним походженням, уподобаннями, страхами та здібностями.</a:t>
            </a:r>
            <a:endParaRPr lang="uk-UA" sz="30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AutoShape 2" descr="Пам'ятай! - Апо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0" name="AutoShape 4" descr="Патріотичне виховання: векторна графіка, зображення, Патріотичне виховання  малюнки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3" name="AutoShape 7" descr="Фундамент визуализация: векторна графіка, зображення, Фундамент  визуализация малюнки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5" name="AutoShape 9" descr="Стилізовані дати руку: векторна графіка, зображення, Стилізовані дати руку  малюнки |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7" name="AutoShape 11" descr="Серце між руки: векторна графіка, зображення, Серце між руки малюнки | 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лялька-персона заняття в ДНЗ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8164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3744416" cy="280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ПРАЦЮЮЧИ З </a:t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ОСОБЛИВОЮ </a:t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ЛЯЛЬКОЮ ДІТИ:</a:t>
            </a:r>
            <a:endParaRPr lang="uk-UA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214554"/>
            <a:ext cx="8229600" cy="350046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називають почуття</a:t>
            </a:r>
          </a:p>
          <a:p>
            <a:pPr marL="109728" indent="0">
              <a:buNone/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(свої власні та ляльки), слухають один одного, висловлюють свої ідеї та співпереживають ляльці. </a:t>
            </a:r>
          </a:p>
          <a:p>
            <a:pPr>
              <a:buFont typeface="Wingdings" pitchFamily="2" charset="2"/>
              <a:buChar char="q"/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аналізують почуття ляльок, починають розуміти їхні мотиви. </a:t>
            </a:r>
          </a:p>
          <a:p>
            <a:pPr>
              <a:buFont typeface="Wingdings" pitchFamily="2" charset="2"/>
              <a:buChar char="q"/>
            </a:pP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дають поради і пропозиції лялькам, а також говорять про свої власні вчинки та ситуації</a:t>
            </a:r>
            <a:r>
              <a:rPr lang="uk-UA" dirty="0" smtClean="0"/>
              <a:t>.</a:t>
            </a:r>
            <a:endParaRPr lang="uk-UA" i="1" dirty="0"/>
          </a:p>
        </p:txBody>
      </p:sp>
      <p:pic>
        <p:nvPicPr>
          <p:cNvPr id="7170" name="Picture 2" descr="http://49.sadok.zt.ua/wp-content/uploads/2019/04/DSC03059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49588" cy="2376264"/>
          </a:xfrm>
          <a:prstGeom prst="rect">
            <a:avLst/>
          </a:prstGeom>
          <a:noFill/>
          <a:ln w="57150">
            <a:solidFill>
              <a:srgbClr val="7030A0"/>
            </a:solidFill>
            <a:prstDash val="sys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32656"/>
            <a:ext cx="5582994" cy="137706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ОСНОВНИЙ </a:t>
            </a:r>
            <a:b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 МЕТОДИКИ</a:t>
            </a:r>
            <a:endParaRPr lang="uk-UA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96510523"/>
              </p:ext>
            </p:extLst>
          </p:nvPr>
        </p:nvGraphicFramePr>
        <p:xfrm>
          <a:off x="611560" y="191683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http://49.sadok.zt.ua/wp-content/uploads/2019/04/DSC03061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5382" y="600364"/>
            <a:ext cx="2475090" cy="19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49.sadok.zt.ua/wp-content/uploads/2019/04/DSC03065-300x225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660232" y="3933057"/>
            <a:ext cx="2353444" cy="239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888432" cy="1656184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Переваги методики:</a:t>
            </a:r>
            <a:endParaRPr lang="uk-UA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56458088"/>
              </p:ext>
            </p:extLst>
          </p:nvPr>
        </p:nvGraphicFramePr>
        <p:xfrm>
          <a:off x="251520" y="1700808"/>
          <a:ext cx="8286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ЛЯЛЬКИ - ПЕРСОНИ: Система методичного супроводу педагогів СДНЗ на етапі  впровадження методики &quot;Лялька як персона&quot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529118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729238"/>
              </p:ext>
            </p:extLst>
          </p:nvPr>
        </p:nvGraphicFramePr>
        <p:xfrm>
          <a:off x="457200" y="642918"/>
          <a:ext cx="8147248" cy="593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14" y="4293096"/>
            <a:ext cx="306614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8" descr="Семінар-практикум &quot;Лялька як персона&quot; - ДНЗ №21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35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636912"/>
            <a:ext cx="216024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532888"/>
            <a:ext cx="8229600" cy="4325112"/>
          </a:xfrm>
        </p:spPr>
        <p:txBody>
          <a:bodyPr>
            <a:normAutofit/>
          </a:bodyPr>
          <a:lstStyle/>
          <a:p>
            <a:pPr algn="just"/>
            <a:r>
              <a:rPr lang="uk-UA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Розмитість виховних цілей, опора на другорядні для дитини мотиви, ігнорування сучасних тенденцій розвитку суспільства та особливостей сприймання нею світу, бажання дорослих будь що сьогодні і тут побачити результат, що часто має лише зовнішні маркери </a:t>
            </a: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 все це притупляє ріст тендітних паростків відповідальної самостійної особистості – майбутнього громадянина</a:t>
            </a:r>
            <a:endParaRPr lang="uk-UA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10242" name="Picture 2" descr="Лялька - персона - розвивальний потенціал для діте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3241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Лялька - персона - розвивальний потенціал для діте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936" y="413048"/>
            <a:ext cx="23241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00"/>
            <a:ext cx="8229600" cy="2474495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Завдання щодо </a:t>
            </a:r>
            <a:b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впровадження </a:t>
            </a:r>
            <a:b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методики</a:t>
            </a:r>
            <a:b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PersonaDolls</a:t>
            </a:r>
            <a:r>
              <a:rPr lang="uk-UA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420888"/>
            <a:ext cx="8229600" cy="4325112"/>
          </a:xfrm>
        </p:spPr>
        <p:txBody>
          <a:bodyPr>
            <a:normAutofit fontScale="85000" lnSpcReduction="20000"/>
          </a:bodyPr>
          <a:lstStyle/>
          <a:p>
            <a:pPr lvl="0" fontAlgn="base"/>
            <a:endParaRPr lang="uk-UA" i="1" dirty="0"/>
          </a:p>
          <a:p>
            <a:pPr marL="109728" lvl="0" indent="0" fontAlgn="base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(Створені персони,</a:t>
            </a:r>
          </a:p>
          <a:p>
            <a:pPr marL="109728" lvl="0" indent="0" fontAlgn="base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паспорта,</a:t>
            </a:r>
          </a:p>
          <a:p>
            <a:pPr marL="109728" lvl="0" indent="0" fontAlgn="base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особисті альбоми,</a:t>
            </a:r>
          </a:p>
          <a:p>
            <a:pPr marL="109728" lvl="0" indent="0" fontAlgn="base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історії ляльок)</a:t>
            </a:r>
            <a:endParaRPr lang="uk-UA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uk-UA" dirty="0" smtClean="0"/>
          </a:p>
          <a:p>
            <a:pPr lvl="0" fontAlgn="base"/>
            <a:endParaRPr lang="uk-UA" dirty="0"/>
          </a:p>
          <a:p>
            <a:pPr lvl="0" fontAlgn="base"/>
            <a:endParaRPr lang="uk-UA" dirty="0" smtClean="0"/>
          </a:p>
          <a:p>
            <a:pPr marL="109728" lvl="0" indent="0" fontAlgn="base">
              <a:buNone/>
            </a:pPr>
            <a:r>
              <a:rPr lang="uk-UA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Адаптувати діяльність педагогів за допомогою методики «Лялька як персона», керуючись пріоритетами інклюзії, рівності і справедливості, допомагаючи змінювати на краще життя своїх вихованців та їх сімей, створити умови для самоосвіти, саморозвитку</a:t>
            </a:r>
          </a:p>
          <a:p>
            <a:endParaRPr lang="uk-UA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ЛЯЛЬКИ - ПЕРСОНИ: Система методичного супроводу педагогів СДНЗ на етапі  впровадження методики &quot;Лялька як персона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400600" cy="46805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00" name="Picture 4" descr="Дидактичний посібник &quot;Лялька-персона. Паспорт Назарчи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219008"/>
            <a:ext cx="2069207" cy="28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Система роботи щодо упровадження</a:t>
            </a:r>
            <a:r>
              <a:rPr lang="uk-UA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методики «</a:t>
            </a:r>
            <a:r>
              <a:rPr lang="uk-UA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Persona</a:t>
            </a:r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Dolls»у</a:t>
            </a:r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роботу закладу дошкільної освіти</a:t>
            </a:r>
            <a: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276872"/>
            <a:ext cx="8229600" cy="4325112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Вивчення методики та ознайомленням </a:t>
            </a:r>
          </a:p>
          <a:p>
            <a:pPr marL="109728" lvl="0" indent="0" fontAlgn="base">
              <a:buNone/>
            </a:pPr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 досвідом роботи колег України з лялькою.</a:t>
            </a:r>
          </a:p>
          <a:p>
            <a:pPr lvl="0" fontAlgn="base"/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Занурення в методику та </a:t>
            </a:r>
          </a:p>
          <a:p>
            <a:pPr marL="109728" lvl="0" indent="0" fontAlgn="base">
              <a:buNone/>
            </a:pPr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апробація її з вихованцями </a:t>
            </a:r>
          </a:p>
          <a:p>
            <a:pPr marL="109728" lvl="0" indent="0" fontAlgn="base">
              <a:buNone/>
            </a:pPr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інклюзивної групи.</a:t>
            </a:r>
          </a:p>
          <a:p>
            <a:pPr lvl="0" fontAlgn="base"/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Використання ляльки – персони в</a:t>
            </a:r>
          </a:p>
          <a:p>
            <a:pPr marL="109728" lvl="0" indent="0" fontAlgn="base">
              <a:buNone/>
            </a:pPr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усіх вікових групах </a:t>
            </a:r>
          </a:p>
          <a:p>
            <a:pPr marL="109728" lvl="0" indent="0" fontAlgn="base">
              <a:buNone/>
            </a:pPr>
            <a:r>
              <a:rPr lang="uk-UA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(зустрічі з лялькою епізодичні).</a:t>
            </a:r>
          </a:p>
          <a:p>
            <a:pPr lvl="0" fontAlgn="base"/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Спостереження за реакцією дітей на ляльку-персону.</a:t>
            </a:r>
          </a:p>
          <a:p>
            <a:pPr lvl="0" fontAlgn="base"/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Прихід ляльки – персони у групу зі своїми історіями та проблемами .</a:t>
            </a:r>
          </a:p>
          <a:p>
            <a:pPr lvl="0" fontAlgn="base"/>
            <a:r>
              <a:rPr lang="uk-UA" sz="2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Залучення батьків, як однодумців до спільної діяльності.</a:t>
            </a:r>
          </a:p>
          <a:p>
            <a:pPr>
              <a:buNone/>
            </a:pPr>
            <a:endParaRPr lang="uk-UA" i="1" dirty="0" smtClean="0"/>
          </a:p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59228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bg2">
                    <a:lumMod val="50000"/>
                  </a:schemeClr>
                </a:solidFill>
              </a:rPr>
              <a:t>ВИКОРИСТАНІ ДЖЕРЕЛА: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14422"/>
            <a:ext cx="7498080" cy="5029200"/>
          </a:xfrm>
        </p:spPr>
        <p:txBody>
          <a:bodyPr>
            <a:noAutofit/>
          </a:bodyPr>
          <a:lstStyle/>
          <a:p>
            <a:pPr marL="82296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900" dirty="0">
              <a:latin typeface="Calibri"/>
              <a:ea typeface="Calibri"/>
              <a:cs typeface="Times New Roman"/>
            </a:endParaRPr>
          </a:p>
          <a:p>
            <a:endParaRPr lang="uk-UA" sz="1600" dirty="0" smtClean="0"/>
          </a:p>
          <a:p>
            <a:pPr lvl="0"/>
            <a:r>
              <a:rPr lang="ru-RU" sz="1600" i="1" dirty="0" err="1" smtClean="0">
                <a:solidFill>
                  <a:srgbClr val="0070C0"/>
                </a:solidFill>
              </a:rPr>
              <a:t>vseosvita.ua</a:t>
            </a:r>
            <a:endParaRPr lang="ru-RU" sz="1600" i="1" dirty="0" smtClean="0">
              <a:solidFill>
                <a:srgbClr val="0070C0"/>
              </a:solidFill>
            </a:endParaRPr>
          </a:p>
          <a:p>
            <a:pPr lvl="0"/>
            <a:r>
              <a:rPr lang="ru-RU" sz="1600" i="1" dirty="0" smtClean="0">
                <a:solidFill>
                  <a:srgbClr val="0070C0"/>
                </a:solidFill>
              </a:rPr>
              <a:t>https://vseosvita.ua › </a:t>
            </a:r>
            <a:r>
              <a:rPr lang="ru-RU" sz="1600" i="1" dirty="0" err="1" smtClean="0">
                <a:solidFill>
                  <a:srgbClr val="0070C0"/>
                </a:solidFill>
              </a:rPr>
              <a:t>embed</a:t>
            </a:r>
            <a:endParaRPr lang="ru-RU" sz="1600" i="1" dirty="0" smtClean="0">
              <a:solidFill>
                <a:srgbClr val="0070C0"/>
              </a:solidFill>
            </a:endParaRPr>
          </a:p>
          <a:p>
            <a:pPr lvl="0"/>
            <a:r>
              <a:rPr lang="ru-RU" sz="1600" i="1" dirty="0" smtClean="0">
                <a:solidFill>
                  <a:srgbClr val="0070C0"/>
                </a:solidFill>
              </a:rPr>
              <a:t>Лялька як персона - ДНЗ № 189  </a:t>
            </a:r>
            <a:r>
              <a:rPr lang="ru-RU" sz="1600" i="1" dirty="0" err="1" smtClean="0">
                <a:solidFill>
                  <a:srgbClr val="0070C0"/>
                </a:solidFill>
              </a:rPr>
              <a:t>dnepredu.com</a:t>
            </a:r>
            <a:endParaRPr lang="ru-RU" sz="1600" i="1" dirty="0" smtClean="0">
              <a:solidFill>
                <a:srgbClr val="0070C0"/>
              </a:solidFill>
            </a:endParaRPr>
          </a:p>
          <a:p>
            <a:pPr lvl="0"/>
            <a:r>
              <a:rPr lang="ru-RU" sz="1600" i="1" dirty="0" smtClean="0">
                <a:solidFill>
                  <a:srgbClr val="0070C0"/>
                </a:solidFill>
              </a:rPr>
              <a:t>https://dnz189.dnepredu.com › ...</a:t>
            </a:r>
          </a:p>
          <a:p>
            <a:pPr lvl="0">
              <a:buNone/>
            </a:pPr>
            <a:endParaRPr lang="ru-RU" sz="1600" i="1" dirty="0" smtClean="0">
              <a:solidFill>
                <a:srgbClr val="0070C0"/>
              </a:solidFill>
            </a:endParaRPr>
          </a:p>
          <a:p>
            <a:pPr lvl="0"/>
            <a:r>
              <a:rPr lang="ru-RU" sz="1600" i="1" dirty="0" smtClean="0">
                <a:solidFill>
                  <a:srgbClr val="0070C0"/>
                </a:solidFill>
              </a:rPr>
              <a:t>Методика </a:t>
            </a:r>
            <a:r>
              <a:rPr lang="ru-RU" sz="1600" i="1" dirty="0" err="1" smtClean="0">
                <a:solidFill>
                  <a:srgbClr val="0070C0"/>
                </a:solidFill>
              </a:rPr>
              <a:t>соціального</a:t>
            </a:r>
            <a:r>
              <a:rPr lang="ru-RU" sz="1600" i="1" dirty="0" smtClean="0">
                <a:solidFill>
                  <a:srgbClr val="0070C0"/>
                </a:solidFill>
              </a:rPr>
              <a:t> та </a:t>
            </a:r>
            <a:r>
              <a:rPr lang="ru-RU" sz="1600" i="1" dirty="0" err="1" smtClean="0">
                <a:solidFill>
                  <a:srgbClr val="0070C0"/>
                </a:solidFill>
              </a:rPr>
              <a:t>психологічного</a:t>
            </a:r>
            <a:r>
              <a:rPr lang="ru-RU" sz="1600" i="1" dirty="0" smtClean="0">
                <a:solidFill>
                  <a:srgbClr val="0070C0"/>
                </a:solidFill>
              </a:rPr>
              <a:t> </a:t>
            </a:r>
            <a:r>
              <a:rPr lang="ru-RU" sz="1600" i="1" dirty="0" err="1" smtClean="0">
                <a:solidFill>
                  <a:srgbClr val="0070C0"/>
                </a:solidFill>
              </a:rPr>
              <a:t>розвитку</a:t>
            </a:r>
            <a:r>
              <a:rPr lang="ru-RU" sz="1600" i="1" dirty="0" smtClean="0">
                <a:solidFill>
                  <a:srgbClr val="0070C0"/>
                </a:solidFill>
              </a:rPr>
              <a:t> </a:t>
            </a:r>
            <a:r>
              <a:rPr lang="ru-RU" sz="1600" i="1" dirty="0" err="1" smtClean="0">
                <a:solidFill>
                  <a:srgbClr val="0070C0"/>
                </a:solidFill>
              </a:rPr>
              <a:t>дитини</a:t>
            </a:r>
            <a:r>
              <a:rPr lang="ru-RU" sz="1600" i="1" dirty="0" smtClean="0">
                <a:solidFill>
                  <a:srgbClr val="0070C0"/>
                </a:solidFill>
              </a:rPr>
              <a:t> </a:t>
            </a:r>
            <a:r>
              <a:rPr lang="ru-RU" sz="1600" i="1" dirty="0" err="1" smtClean="0">
                <a:solidFill>
                  <a:srgbClr val="0070C0"/>
                </a:solidFill>
              </a:rPr>
              <a:t>edu.kh.ua</a:t>
            </a:r>
            <a:r>
              <a:rPr lang="ru-RU" sz="1600" i="1" dirty="0" smtClean="0">
                <a:solidFill>
                  <a:srgbClr val="0070C0"/>
                </a:solidFill>
              </a:rPr>
              <a:t> </a:t>
            </a:r>
          </a:p>
          <a:p>
            <a:pPr lvl="0"/>
            <a:r>
              <a:rPr lang="ru-RU" sz="1600" i="1" dirty="0" smtClean="0">
                <a:solidFill>
                  <a:srgbClr val="0070C0"/>
                </a:solidFill>
              </a:rPr>
              <a:t>http://dnz463.edu.kh.ua › </a:t>
            </a:r>
            <a:r>
              <a:rPr lang="ru-RU" sz="1600" i="1" dirty="0" err="1" smtClean="0">
                <a:solidFill>
                  <a:srgbClr val="0070C0"/>
                </a:solidFill>
              </a:rPr>
              <a:t>me</a:t>
            </a:r>
            <a:r>
              <a:rPr lang="ru-RU" sz="1600" i="1" dirty="0" smtClean="0">
                <a:solidFill>
                  <a:srgbClr val="0070C0"/>
                </a:solidFill>
              </a:rPr>
              <a:t>...</a:t>
            </a:r>
          </a:p>
          <a:p>
            <a:pPr lvl="0"/>
            <a:endParaRPr lang="uk-UA" sz="1600" i="1" dirty="0" smtClean="0">
              <a:solidFill>
                <a:srgbClr val="0070C0"/>
              </a:solidFill>
            </a:endParaRPr>
          </a:p>
          <a:p>
            <a:pPr lvl="0"/>
            <a:r>
              <a:rPr lang="ru-RU" sz="1600" dirty="0" err="1" smtClean="0"/>
              <a:t>Методичний</a:t>
            </a:r>
            <a:r>
              <a:rPr lang="ru-RU" sz="1600" dirty="0" smtClean="0"/>
              <a:t> </a:t>
            </a:r>
            <a:r>
              <a:rPr lang="ru-RU" sz="1600" dirty="0" err="1" smtClean="0"/>
              <a:t>посібник</a:t>
            </a:r>
            <a:r>
              <a:rPr lang="ru-RU" sz="1600" dirty="0" smtClean="0"/>
              <a:t> для </a:t>
            </a:r>
            <a:r>
              <a:rPr lang="ru-RU" sz="1600" b="1" dirty="0" err="1" smtClean="0"/>
              <a:t>педагогів</a:t>
            </a:r>
            <a:r>
              <a:rPr lang="ru-RU" sz="1600" dirty="0" smtClean="0"/>
              <a:t> і </a:t>
            </a:r>
            <a:r>
              <a:rPr lang="ru-RU" sz="1600" dirty="0" err="1" smtClean="0"/>
              <a:t>тренерів</a:t>
            </a:r>
            <a:r>
              <a:rPr lang="ru-RU" sz="1600" dirty="0" smtClean="0"/>
              <a:t> «</a:t>
            </a:r>
            <a:r>
              <a:rPr lang="ru-RU" sz="1600" b="1" dirty="0" smtClean="0"/>
              <a:t>Ляльки</a:t>
            </a:r>
            <a:r>
              <a:rPr lang="ru-RU" sz="1600" dirty="0" smtClean="0"/>
              <a:t> з </a:t>
            </a:r>
            <a:r>
              <a:rPr lang="ru-RU" sz="1600" dirty="0" err="1" smtClean="0"/>
              <a:t>особистими</a:t>
            </a:r>
            <a:r>
              <a:rPr lang="ru-RU" sz="1600" dirty="0" smtClean="0"/>
              <a:t> </a:t>
            </a:r>
            <a:r>
              <a:rPr lang="ru-RU" sz="1600" dirty="0" err="1" smtClean="0"/>
              <a:t>іст</a:t>
            </a:r>
            <a:r>
              <a:rPr lang="uk-UA" sz="1600" dirty="0" err="1" smtClean="0"/>
              <a:t>оріями</a:t>
            </a:r>
            <a:r>
              <a:rPr lang="uk-UA" sz="1600" dirty="0" smtClean="0"/>
              <a:t> (ляльки – персони). Методика соціального та психологічного розвитку дитини. Київ - 2017</a:t>
            </a:r>
            <a:endParaRPr lang="uk-UA" sz="1600" i="1" dirty="0" smtClean="0"/>
          </a:p>
          <a:p>
            <a:pPr>
              <a:buNone/>
            </a:pPr>
            <a:endParaRPr lang="ru-RU" sz="16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4495801" cy="350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896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80644" y="1780562"/>
            <a:ext cx="742955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cs typeface="Aparajita" pitchFamily="34" charset="0"/>
              </a:rPr>
              <a:t>– 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здорова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нація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Здорові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радість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народу і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endParaRPr lang="ru-RU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857232"/>
            <a:ext cx="5766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Здорова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дитина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770" name="AutoShape 2" descr="Здорова дитина | Діти в місті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2339752" y="5895315"/>
            <a:ext cx="5774905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rgbClr val="000099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Загроза енергобалансу психічного здоров'я дітей,</a:t>
            </a:r>
          </a:p>
          <a:p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спровокована збройним конфліктом, складним соціальним та політичним станом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Дети, играющие на трав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3881736" cy="2587824"/>
          </a:xfrm>
          <a:prstGeom prst="rect">
            <a:avLst/>
          </a:prstGeom>
          <a:noFill/>
          <a:ln w="57150">
            <a:solidFill>
              <a:srgbClr val="555D09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501008"/>
            <a:ext cx="3278746" cy="2185831"/>
          </a:xfrm>
          <a:prstGeom prst="rect">
            <a:avLst/>
          </a:prstGeom>
          <a:noFill/>
          <a:ln w="57150">
            <a:solidFill>
              <a:srgbClr val="555D09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53124" y="476672"/>
            <a:ext cx="391248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Психічне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діте</a:t>
            </a:r>
            <a:r>
              <a:rPr lang="ru-RU" sz="2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основа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всебічно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розвинених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особистостей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прагнуть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отримувати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долати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бути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успішними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брати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693704" cy="3129136"/>
          </a:xfrm>
          <a:prstGeom prst="rect">
            <a:avLst/>
          </a:prstGeom>
          <a:noFill/>
          <a:ln w="57150">
            <a:solidFill>
              <a:srgbClr val="555D09"/>
            </a:solidFill>
            <a:prstDash val="sysDash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806" y="764704"/>
            <a:ext cx="4104456" cy="2736304"/>
          </a:xfrm>
          <a:prstGeom prst="rect">
            <a:avLst/>
          </a:prstGeom>
          <a:noFill/>
          <a:ln w="57150">
            <a:solidFill>
              <a:srgbClr val="555D09"/>
            </a:solidFill>
            <a:prstDash val="sysDash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85728"/>
            <a:ext cx="3982685" cy="370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7224" y="1500174"/>
            <a:ext cx="3071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 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дитинстві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закладається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фундамент </a:t>
            </a:r>
            <a:r>
              <a:rPr lang="ru-RU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психічних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91000" y="1219200"/>
            <a:ext cx="434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dirty="0" smtClean="0"/>
              <a:t>.</a:t>
            </a:r>
            <a:r>
              <a:rPr lang="ru-RU" dirty="0"/>
              <a:t> </a:t>
            </a:r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58" y="1354114"/>
            <a:ext cx="4963422" cy="513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3504" y="3571876"/>
            <a:ext cx="33575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Проблема </a:t>
            </a:r>
            <a:r>
              <a:rPr lang="uk-UA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розвитку емоційної компетентності особливо актуальна для дітей дошкільного віку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113553"/>
            <a:ext cx="3940002" cy="2626668"/>
          </a:xfrm>
          <a:prstGeom prst="rect">
            <a:avLst/>
          </a:prstGeom>
          <a:noFill/>
          <a:ln w="57150">
            <a:solidFill>
              <a:srgbClr val="555D09"/>
            </a:solidFill>
            <a:prstDash val="sysDash"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6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28604"/>
            <a:ext cx="8463884" cy="2712364"/>
          </a:xfrm>
          <a:solidFill>
            <a:srgbClr val="99FF99"/>
          </a:solidFill>
          <a:ln w="57150">
            <a:solidFill>
              <a:srgbClr val="92D050"/>
            </a:solidFill>
            <a:prstDash val="dashDot"/>
          </a:ln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Нездатність розуміти свої </a:t>
            </a:r>
            <a:b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емоції та емоції інших людей, </a:t>
            </a:r>
            <a:b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правильно оцінювати реакції оточуючих призводять до життєвих невдач</a:t>
            </a:r>
            <a:endParaRPr lang="uk-UA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user\Pictures\1659192729_1-kartinkof-club-p-kartinki-moe-nastroenie-dlya-detei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924944"/>
            <a:ext cx="5223040" cy="37568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92D050"/>
            </a:solidFill>
            <a:prstDash val="dashDot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308219717"/>
              </p:ext>
            </p:extLst>
          </p:nvPr>
        </p:nvGraphicFramePr>
        <p:xfrm>
          <a:off x="3000364" y="1357298"/>
          <a:ext cx="5900766" cy="48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3" name="Picture 1" descr="C:\Users\user\Pictures\003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476672"/>
            <a:ext cx="3560807" cy="1785950"/>
          </a:xfrm>
          <a:prstGeom prst="rect">
            <a:avLst/>
          </a:prstGeom>
          <a:noFill/>
        </p:spPr>
      </p:pic>
      <p:pic>
        <p:nvPicPr>
          <p:cNvPr id="2050" name="Picture 2" descr="Кукла персона., - 20136447 - Кашалот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2348880"/>
            <a:ext cx="3528392" cy="432048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9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071546"/>
            <a:ext cx="7498080" cy="1143000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Особлива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лялька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14348" y="1857364"/>
            <a:ext cx="4543428" cy="4325112"/>
          </a:xfr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32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вчить дітей позитивно сприймати себе, власну культуру, соціальне походження, сімейні обставини, краще усвідомлювати та плекати власну індивідуальність</a:t>
            </a:r>
            <a:endParaRPr lang="uk-UA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 descr="C:\Users\user\Pictures\kukla-persona-photo-41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620688"/>
            <a:ext cx="2383104" cy="4447626"/>
          </a:xfrm>
          <a:prstGeom prst="rect">
            <a:avLst/>
          </a:prstGeom>
          <a:noFill/>
        </p:spPr>
      </p:pic>
      <p:pic>
        <p:nvPicPr>
          <p:cNvPr id="27650" name="Picture 2" descr="C:\Users\user\Pictures\20190212_090911-518d9517-clu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2996952"/>
            <a:ext cx="2249918" cy="3646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5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80613"/>
            <a:ext cx="5688632" cy="41879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uk-UA" dirty="0" smtClean="0"/>
          </a:p>
          <a:p>
            <a:endParaRPr lang="uk-UA" dirty="0" smtClean="0"/>
          </a:p>
          <a:p>
            <a:pPr>
              <a:buNone/>
            </a:pPr>
            <a:r>
              <a:rPr lang="uk-UA" dirty="0" smtClean="0"/>
              <a:t> - це інноваційний педагогічний підхід, який дає змогу долати ізольованість;</a:t>
            </a:r>
          </a:p>
          <a:p>
            <a:pPr>
              <a:buNone/>
            </a:pPr>
            <a:r>
              <a:rPr lang="uk-UA" dirty="0" smtClean="0"/>
              <a:t>-  підтримує тих, хто потерпає від ізольованості; </a:t>
            </a:r>
          </a:p>
          <a:p>
            <a:pPr marL="109728" indent="0">
              <a:buNone/>
            </a:pPr>
            <a:r>
              <a:rPr lang="uk-UA" dirty="0" smtClean="0"/>
              <a:t>- дає змогу кожній дитині </a:t>
            </a:r>
          </a:p>
          <a:p>
            <a:pPr marL="109728" indent="0">
              <a:buNone/>
            </a:pPr>
            <a:r>
              <a:rPr lang="uk-UA" dirty="0"/>
              <a:t>в</a:t>
            </a:r>
            <a:r>
              <a:rPr lang="uk-UA" dirty="0" smtClean="0"/>
              <a:t>ідчути себе </a:t>
            </a:r>
          </a:p>
          <a:p>
            <a:pPr marL="109728" indent="0">
              <a:buNone/>
            </a:pPr>
            <a:r>
              <a:rPr lang="uk-UA" dirty="0" smtClean="0"/>
              <a:t>частиною колективу</a:t>
            </a:r>
            <a:endParaRPr lang="uk-UA" i="1" dirty="0"/>
          </a:p>
        </p:txBody>
      </p:sp>
      <p:pic>
        <p:nvPicPr>
          <p:cNvPr id="5" name="Picture 1" descr="C:\Users\user\Pictures\00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40" y="620688"/>
            <a:ext cx="3560807" cy="1785950"/>
          </a:xfrm>
          <a:prstGeom prst="rect">
            <a:avLst/>
          </a:prstGeom>
          <a:noFill/>
        </p:spPr>
      </p:pic>
      <p:pic>
        <p:nvPicPr>
          <p:cNvPr id="1026" name="Picture 2" descr="Лялька - персона - розвивальний потенціал для дітей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838" y="254459"/>
            <a:ext cx="2155329" cy="25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ялька - персона - розвивальний потенціал для дітей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254582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2017</TotalTime>
  <Words>1191</Words>
  <Application>Microsoft Office PowerPoint</Application>
  <PresentationFormat>Экран (4:3)</PresentationFormat>
  <Paragraphs>161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5" baseType="lpstr">
      <vt:lpstr>Arial</vt:lpstr>
      <vt:lpstr>Georgia</vt:lpstr>
      <vt:lpstr>Wingdings 2</vt:lpstr>
      <vt:lpstr>Wingdings</vt:lpstr>
      <vt:lpstr>MingLiU-ExtB</vt:lpstr>
      <vt:lpstr>Sakkal Majalla</vt:lpstr>
      <vt:lpstr>Arial Black</vt:lpstr>
      <vt:lpstr>Gisha</vt:lpstr>
      <vt:lpstr>Century</vt:lpstr>
      <vt:lpstr>Segoe Print</vt:lpstr>
      <vt:lpstr>Trebuchet MS</vt:lpstr>
      <vt:lpstr>Times New Roman</vt:lpstr>
      <vt:lpstr>Calibri</vt:lpstr>
      <vt:lpstr>Aparajita</vt:lpstr>
      <vt:lpstr>Batang</vt:lpstr>
      <vt:lpstr>Городская</vt:lpstr>
      <vt:lpstr> Комунальна установа «Центр професійного розвитку педагогічних працівників  Вінницької міської ради» Комунальний заклад «Дошкільний навчальний заклад № 60  Вінницької міської ради»</vt:lpstr>
      <vt:lpstr>Презентация PowerPoint</vt:lpstr>
      <vt:lpstr>Презентация PowerPoint</vt:lpstr>
      <vt:lpstr>Презентация PowerPoint</vt:lpstr>
      <vt:lpstr>Презентация PowerPoint</vt:lpstr>
      <vt:lpstr>Нездатність розуміти свої  емоції та емоції інших людей,  правильно оцінювати реакції оточуючих призводять до життєвих невдач</vt:lpstr>
      <vt:lpstr>Презентация PowerPoint</vt:lpstr>
      <vt:lpstr>Особлива лялька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Методика «Лялька як персона»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ПРАЦЮЮЧИ З  ОСОБЛИВОЮ  ЛЯЛЬКОЮ ДІТИ:</vt:lpstr>
      <vt:lpstr>ОСНОВНИЙ  ПРИНЦИП МЕТОДИКИ</vt:lpstr>
      <vt:lpstr>Переваги методики:</vt:lpstr>
      <vt:lpstr>Презентация PowerPoint</vt:lpstr>
      <vt:lpstr>Презентация PowerPoint</vt:lpstr>
      <vt:lpstr>Завдання щодо  впровадження  методики  «PersonaDolls»</vt:lpstr>
      <vt:lpstr>Система роботи щодо упровадження методики «Persona Dolls»у роботу закладу дошкільної освіти </vt:lpstr>
      <vt:lpstr>ВИКОРИСТАНІ ДЖЕРЕЛА: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</dc:creator>
  <cp:lastModifiedBy>Пользователь</cp:lastModifiedBy>
  <cp:revision>187</cp:revision>
  <dcterms:created xsi:type="dcterms:W3CDTF">2022-07-29T04:01:49Z</dcterms:created>
  <dcterms:modified xsi:type="dcterms:W3CDTF">2023-03-27T10:44:59Z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2022-08-30T00:00:00Z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2022-07-29T00:00:00Z</vt:filetime>
  </property>
</Properties>
</file>